
<file path=[Content_Types].xml><?xml version="1.0" encoding="utf-8"?>
<Types xmlns="http://schemas.openxmlformats.org/package/2006/content-types">
  <Default Extension="jpeg" ContentType="image/jpeg"/>
  <Default Extension="vml" ContentType="application/vnd.openxmlformats-officedocument.vmlDrawing"/>
  <Default Extension="xlsx" ContentType="application/vnd.openxmlformats-officedocument.spreadsheetml.sheet"/>
  <Default Extension="bin" ContentType="application/vnd.openxmlformats-officedocument.oleObject"/>
  <Default Extension="wmf" ContentType="image/x-wmf"/>
  <Default Extension="png" ContentType="image/png"/>
  <Default Extension="wdp" ContentType="image/vnd.ms-photo"/>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olors1.xml" ContentType="application/vnd.ms-office.chartcolorstyle+xml"/>
  <Override PartName="/ppt/charts/colors2.xml" ContentType="application/vnd.ms-office.chartcolorstyle+xml"/>
  <Override PartName="/ppt/charts/style1.xml" ContentType="application/vnd.ms-office.chartstyle+xml"/>
  <Override PartName="/ppt/charts/style2.xml" ContentType="application/vnd.ms-office.chartstyle+xml"/>
  <Override PartName="/ppt/commentAuthors.xml" ContentType="application/vnd.openxmlformats-officedocument.presentationml.commentAuthors+xml"/>
  <Override PartName="/ppt/diagrams/colors1.xml" ContentType="application/vnd.openxmlformats-officedocument.drawingml.diagramColors+xml"/>
  <Override PartName="/ppt/diagrams/colors10.xml" ContentType="application/vnd.openxmlformats-officedocument.drawingml.diagramColors+xml"/>
  <Override PartName="/ppt/diagrams/colors11.xml" ContentType="application/vnd.openxmlformats-officedocument.drawingml.diagramColors+xml"/>
  <Override PartName="/ppt/diagrams/colors2.xml" ContentType="application/vnd.openxmlformats-officedocument.drawingml.diagramColors+xml"/>
  <Override PartName="/ppt/diagrams/colors3.xml" ContentType="application/vnd.openxmlformats-officedocument.drawingml.diagramColors+xml"/>
  <Override PartName="/ppt/diagrams/colors4.xml" ContentType="application/vnd.openxmlformats-officedocument.drawingml.diagramColors+xml"/>
  <Override PartName="/ppt/diagrams/colors5.xml" ContentType="application/vnd.openxmlformats-officedocument.drawingml.diagramColors+xml"/>
  <Override PartName="/ppt/diagrams/colors6.xml" ContentType="application/vnd.openxmlformats-officedocument.drawingml.diagramColors+xml"/>
  <Override PartName="/ppt/diagrams/colors7.xml" ContentType="application/vnd.openxmlformats-officedocument.drawingml.diagramColors+xml"/>
  <Override PartName="/ppt/diagrams/colors8.xml" ContentType="application/vnd.openxmlformats-officedocument.drawingml.diagramColors+xml"/>
  <Override PartName="/ppt/diagrams/colors9.xml" ContentType="application/vnd.openxmlformats-officedocument.drawingml.diagramColors+xml"/>
  <Override PartName="/ppt/diagrams/data1.xml" ContentType="application/vnd.openxmlformats-officedocument.drawingml.diagramData+xml"/>
  <Override PartName="/ppt/diagrams/data10.xml" ContentType="application/vnd.openxmlformats-officedocument.drawingml.diagramData+xml"/>
  <Override PartName="/ppt/diagrams/data11.xml" ContentType="application/vnd.openxmlformats-officedocument.drawingml.diagramData+xml"/>
  <Override PartName="/ppt/diagrams/data2.xml" ContentType="application/vnd.openxmlformats-officedocument.drawingml.diagramData+xml"/>
  <Override PartName="/ppt/diagrams/data3.xml" ContentType="application/vnd.openxmlformats-officedocument.drawingml.diagramData+xml"/>
  <Override PartName="/ppt/diagrams/data4.xml" ContentType="application/vnd.openxmlformats-officedocument.drawingml.diagramData+xml"/>
  <Override PartName="/ppt/diagrams/data5.xml" ContentType="application/vnd.openxmlformats-officedocument.drawingml.diagramData+xml"/>
  <Override PartName="/ppt/diagrams/data6.xml" ContentType="application/vnd.openxmlformats-officedocument.drawingml.diagramData+xml"/>
  <Override PartName="/ppt/diagrams/data7.xml" ContentType="application/vnd.openxmlformats-officedocument.drawingml.diagramData+xml"/>
  <Override PartName="/ppt/diagrams/data8.xml" ContentType="application/vnd.openxmlformats-officedocument.drawingml.diagramData+xml"/>
  <Override PartName="/ppt/diagrams/data9.xml" ContentType="application/vnd.openxmlformats-officedocument.drawingml.diagramData+xml"/>
  <Override PartName="/ppt/diagrams/drawing1.xml" ContentType="application/vnd.ms-office.drawingml.diagramDrawing+xml"/>
  <Override PartName="/ppt/diagrams/drawing10.xml" ContentType="application/vnd.ms-office.drawingml.diagramDrawing+xml"/>
  <Override PartName="/ppt/diagrams/drawing11.xml" ContentType="application/vnd.ms-office.drawingml.diagramDrawing+xml"/>
  <Override PartName="/ppt/diagrams/drawing2.xml" ContentType="application/vnd.ms-office.drawingml.diagramDrawing+xml"/>
  <Override PartName="/ppt/diagrams/drawing3.xml" ContentType="application/vnd.ms-office.drawingml.diagramDrawing+xml"/>
  <Override PartName="/ppt/diagrams/drawing4.xml" ContentType="application/vnd.ms-office.drawingml.diagramDrawing+xml"/>
  <Override PartName="/ppt/diagrams/drawing5.xml" ContentType="application/vnd.ms-office.drawingml.diagramDrawing+xml"/>
  <Override PartName="/ppt/diagrams/drawing6.xml" ContentType="application/vnd.ms-office.drawingml.diagramDrawing+xml"/>
  <Override PartName="/ppt/diagrams/drawing7.xml" ContentType="application/vnd.ms-office.drawingml.diagramDrawing+xml"/>
  <Override PartName="/ppt/diagrams/drawing8.xml" ContentType="application/vnd.ms-office.drawingml.diagramDrawing+xml"/>
  <Override PartName="/ppt/diagrams/drawing9.xml" ContentType="application/vnd.ms-office.drawingml.diagramDrawing+xml"/>
  <Override PartName="/ppt/diagrams/layout1.xml" ContentType="application/vnd.openxmlformats-officedocument.drawingml.diagramLayout+xml"/>
  <Override PartName="/ppt/diagrams/layout10.xml" ContentType="application/vnd.openxmlformats-officedocument.drawingml.diagramLayout+xml"/>
  <Override PartName="/ppt/diagrams/layout11.xml" ContentType="application/vnd.openxmlformats-officedocument.drawingml.diagramLayout+xml"/>
  <Override PartName="/ppt/diagrams/layout2.xml" ContentType="application/vnd.openxmlformats-officedocument.drawingml.diagramLayout+xml"/>
  <Override PartName="/ppt/diagrams/layout3.xml" ContentType="application/vnd.openxmlformats-officedocument.drawingml.diagramLayout+xml"/>
  <Override PartName="/ppt/diagrams/layout4.xml" ContentType="application/vnd.openxmlformats-officedocument.drawingml.diagramLayout+xml"/>
  <Override PartName="/ppt/diagrams/layout5.xml" ContentType="application/vnd.openxmlformats-officedocument.drawingml.diagramLayout+xml"/>
  <Override PartName="/ppt/diagrams/layout6.xml" ContentType="application/vnd.openxmlformats-officedocument.drawingml.diagramLayout+xml"/>
  <Override PartName="/ppt/diagrams/layout7.xml" ContentType="application/vnd.openxmlformats-officedocument.drawingml.diagramLayout+xml"/>
  <Override PartName="/ppt/diagrams/layout8.xml" ContentType="application/vnd.openxmlformats-officedocument.drawingml.diagramLayout+xml"/>
  <Override PartName="/ppt/diagrams/layout9.xml" ContentType="application/vnd.openxmlformats-officedocument.drawingml.diagramLayout+xml"/>
  <Override PartName="/ppt/diagrams/quickStyle1.xml" ContentType="application/vnd.openxmlformats-officedocument.drawingml.diagramStyle+xml"/>
  <Override PartName="/ppt/diagrams/quickStyle10.xml" ContentType="application/vnd.openxmlformats-officedocument.drawingml.diagramStyle+xml"/>
  <Override PartName="/ppt/diagrams/quickStyle11.xml" ContentType="application/vnd.openxmlformats-officedocument.drawingml.diagramStyle+xml"/>
  <Override PartName="/ppt/diagrams/quickStyle2.xml" ContentType="application/vnd.openxmlformats-officedocument.drawingml.diagramStyle+xml"/>
  <Override PartName="/ppt/diagrams/quickStyle3.xml" ContentType="application/vnd.openxmlformats-officedocument.drawingml.diagramStyle+xml"/>
  <Override PartName="/ppt/diagrams/quickStyle4.xml" ContentType="application/vnd.openxmlformats-officedocument.drawingml.diagramStyle+xml"/>
  <Override PartName="/ppt/diagrams/quickStyle5.xml" ContentType="application/vnd.openxmlformats-officedocument.drawingml.diagramStyle+xml"/>
  <Override PartName="/ppt/diagrams/quickStyle6.xml" ContentType="application/vnd.openxmlformats-officedocument.drawingml.diagramStyle+xml"/>
  <Override PartName="/ppt/diagrams/quickStyle7.xml" ContentType="application/vnd.openxmlformats-officedocument.drawingml.diagramStyle+xml"/>
  <Override PartName="/ppt/diagrams/quickStyle8.xml" ContentType="application/vnd.openxmlformats-officedocument.drawingml.diagramStyle+xml"/>
  <Override PartName="/ppt/diagrams/quickStyle9.xml" ContentType="application/vnd.openxmlformats-officedocument.drawingml.diagramStyle+xml"/>
  <Override PartName="/ppt/handoutMasters/handoutMaster1.xml" ContentType="application/vnd.openxmlformats-officedocument.presentationml.handoutMaster+xml"/>
  <Override PartName="/ppt/media/image1.svg" ContentType="image/svg+xml"/>
  <Override PartName="/ppt/media/image2.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
  </p:notesMasterIdLst>
  <p:handoutMasterIdLst>
    <p:handoutMasterId r:id="rId80"/>
  </p:handoutMasterIdLst>
  <p:sldIdLst>
    <p:sldId id="755" r:id="rId3"/>
    <p:sldId id="976" r:id="rId4"/>
    <p:sldId id="753" r:id="rId6"/>
    <p:sldId id="779" r:id="rId7"/>
    <p:sldId id="787" r:id="rId8"/>
    <p:sldId id="788" r:id="rId9"/>
    <p:sldId id="789" r:id="rId10"/>
    <p:sldId id="790" r:id="rId11"/>
    <p:sldId id="791" r:id="rId12"/>
    <p:sldId id="780" r:id="rId13"/>
    <p:sldId id="792" r:id="rId14"/>
    <p:sldId id="793" r:id="rId15"/>
    <p:sldId id="766" r:id="rId16"/>
    <p:sldId id="758" r:id="rId17"/>
    <p:sldId id="782" r:id="rId18"/>
    <p:sldId id="798" r:id="rId19"/>
    <p:sldId id="800" r:id="rId20"/>
    <p:sldId id="805" r:id="rId21"/>
    <p:sldId id="801" r:id="rId22"/>
    <p:sldId id="802" r:id="rId23"/>
    <p:sldId id="803" r:id="rId24"/>
    <p:sldId id="804" r:id="rId25"/>
    <p:sldId id="759" r:id="rId26"/>
    <p:sldId id="760" r:id="rId27"/>
    <p:sldId id="783" r:id="rId28"/>
    <p:sldId id="806" r:id="rId29"/>
    <p:sldId id="807" r:id="rId30"/>
    <p:sldId id="784" r:id="rId31"/>
    <p:sldId id="767" r:id="rId32"/>
    <p:sldId id="924" r:id="rId33"/>
    <p:sldId id="927" r:id="rId34"/>
    <p:sldId id="931" r:id="rId35"/>
    <p:sldId id="932" r:id="rId36"/>
    <p:sldId id="928" r:id="rId37"/>
    <p:sldId id="929" r:id="rId38"/>
    <p:sldId id="930" r:id="rId39"/>
    <p:sldId id="926" r:id="rId40"/>
    <p:sldId id="925" r:id="rId41"/>
    <p:sldId id="762" r:id="rId42"/>
    <p:sldId id="821" r:id="rId43"/>
    <p:sldId id="822" r:id="rId44"/>
    <p:sldId id="823" r:id="rId45"/>
    <p:sldId id="824" r:id="rId46"/>
    <p:sldId id="825" r:id="rId47"/>
    <p:sldId id="826" r:id="rId48"/>
    <p:sldId id="827" r:id="rId49"/>
    <p:sldId id="828" r:id="rId50"/>
    <p:sldId id="829" r:id="rId51"/>
    <p:sldId id="830" r:id="rId52"/>
    <p:sldId id="831" r:id="rId53"/>
    <p:sldId id="832" r:id="rId54"/>
    <p:sldId id="833" r:id="rId55"/>
    <p:sldId id="834" r:id="rId56"/>
    <p:sldId id="835" r:id="rId57"/>
    <p:sldId id="836" r:id="rId58"/>
    <p:sldId id="837" r:id="rId59"/>
    <p:sldId id="838" r:id="rId60"/>
    <p:sldId id="839" r:id="rId61"/>
    <p:sldId id="840" r:id="rId62"/>
    <p:sldId id="768" r:id="rId63"/>
    <p:sldId id="907" r:id="rId64"/>
    <p:sldId id="908" r:id="rId65"/>
    <p:sldId id="909" r:id="rId66"/>
    <p:sldId id="910" r:id="rId67"/>
    <p:sldId id="911" r:id="rId68"/>
    <p:sldId id="912" r:id="rId69"/>
    <p:sldId id="913" r:id="rId70"/>
    <p:sldId id="915" r:id="rId71"/>
    <p:sldId id="916" r:id="rId72"/>
    <p:sldId id="917" r:id="rId73"/>
    <p:sldId id="918" r:id="rId74"/>
    <p:sldId id="919" r:id="rId75"/>
    <p:sldId id="920" r:id="rId76"/>
    <p:sldId id="921" r:id="rId77"/>
    <p:sldId id="764" r:id="rId78"/>
    <p:sldId id="765" r:id="rId79"/>
  </p:sldIdLst>
  <p:sldSz cx="9144000" cy="6858000" type="screen4x3"/>
  <p:notesSz cx="7099300" cy="10234295"/>
  <p:defaultTextStyle>
    <a:defPPr>
      <a:defRPr lang="zh-CN"/>
    </a:defPPr>
    <a:lvl1pPr algn="ctr" rtl="0" fontAlgn="base">
      <a:lnSpc>
        <a:spcPct val="95000"/>
      </a:lnSpc>
      <a:spcBef>
        <a:spcPct val="0"/>
      </a:spcBef>
      <a:spcAft>
        <a:spcPct val="0"/>
      </a:spcAft>
      <a:defRPr b="1" kern="1200">
        <a:solidFill>
          <a:schemeClr val="tx1"/>
        </a:solidFill>
        <a:latin typeface="Times New Roman" panose="02020603050405020304" pitchFamily="18" charset="0"/>
        <a:ea typeface="宋体" panose="02010600030101010101" pitchFamily="2" charset="-122"/>
        <a:cs typeface="+mn-cs"/>
      </a:defRPr>
    </a:lvl1pPr>
    <a:lvl2pPr marL="457200" algn="ctr" rtl="0" fontAlgn="base">
      <a:lnSpc>
        <a:spcPct val="95000"/>
      </a:lnSpc>
      <a:spcBef>
        <a:spcPct val="0"/>
      </a:spcBef>
      <a:spcAft>
        <a:spcPct val="0"/>
      </a:spcAft>
      <a:defRPr b="1" kern="1200">
        <a:solidFill>
          <a:schemeClr val="tx1"/>
        </a:solidFill>
        <a:latin typeface="Times New Roman" panose="02020603050405020304" pitchFamily="18" charset="0"/>
        <a:ea typeface="宋体" panose="02010600030101010101" pitchFamily="2" charset="-122"/>
        <a:cs typeface="+mn-cs"/>
      </a:defRPr>
    </a:lvl2pPr>
    <a:lvl3pPr marL="914400" algn="ctr" rtl="0" fontAlgn="base">
      <a:lnSpc>
        <a:spcPct val="95000"/>
      </a:lnSpc>
      <a:spcBef>
        <a:spcPct val="0"/>
      </a:spcBef>
      <a:spcAft>
        <a:spcPct val="0"/>
      </a:spcAft>
      <a:defRPr b="1" kern="1200">
        <a:solidFill>
          <a:schemeClr val="tx1"/>
        </a:solidFill>
        <a:latin typeface="Times New Roman" panose="02020603050405020304" pitchFamily="18" charset="0"/>
        <a:ea typeface="宋体" panose="02010600030101010101" pitchFamily="2" charset="-122"/>
        <a:cs typeface="+mn-cs"/>
      </a:defRPr>
    </a:lvl3pPr>
    <a:lvl4pPr marL="1371600" algn="ctr" rtl="0" fontAlgn="base">
      <a:lnSpc>
        <a:spcPct val="95000"/>
      </a:lnSpc>
      <a:spcBef>
        <a:spcPct val="0"/>
      </a:spcBef>
      <a:spcAft>
        <a:spcPct val="0"/>
      </a:spcAft>
      <a:defRPr b="1" kern="1200">
        <a:solidFill>
          <a:schemeClr val="tx1"/>
        </a:solidFill>
        <a:latin typeface="Times New Roman" panose="02020603050405020304" pitchFamily="18" charset="0"/>
        <a:ea typeface="宋体" panose="02010600030101010101" pitchFamily="2" charset="-122"/>
        <a:cs typeface="+mn-cs"/>
      </a:defRPr>
    </a:lvl4pPr>
    <a:lvl5pPr marL="1828800" algn="ctr" rtl="0" fontAlgn="base">
      <a:lnSpc>
        <a:spcPct val="95000"/>
      </a:lnSpc>
      <a:spcBef>
        <a:spcPct val="0"/>
      </a:spcBef>
      <a:spcAft>
        <a:spcPct val="0"/>
      </a:spcAft>
      <a:defRPr b="1"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b="1"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b="1"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b="1"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b="1" kern="1200">
        <a:solidFill>
          <a:schemeClr val="tx1"/>
        </a:solidFill>
        <a:latin typeface="Times New Roman" panose="02020603050405020304" pitchFamily="18" charset="0"/>
        <a:ea typeface="宋体" panose="02010600030101010101" pitchFamily="2" charset="-122"/>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xiangge" initials="x" lastIdx="1" clrIdx="0"/>
  <p:cmAuthor id="1" name="Shi Zhan" initials="SZ" lastIdx="14" clrIdx="1"/>
  <p:cmAuthor id="2" name="Long Zheng" initials="LZ" lastIdx="37" clrIdx="2"/>
  <p:cmAuthor id="4" name="zhans" initials="z" lastIdx="2"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E0EC"/>
    <a:srgbClr val="0066FF"/>
    <a:srgbClr val="FFFFFF"/>
    <a:srgbClr val="CC0000"/>
    <a:srgbClr val="CCCCCC"/>
    <a:srgbClr val="361E0B"/>
    <a:srgbClr val="CCFFCC"/>
    <a:srgbClr val="FF3300"/>
    <a:srgbClr val="FF6600"/>
    <a:srgbClr val="6699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220" autoAdjust="0"/>
    <p:restoredTop sz="79089" autoAdjust="0"/>
  </p:normalViewPr>
  <p:slideViewPr>
    <p:cSldViewPr snapToGrid="0">
      <p:cViewPr varScale="1">
        <p:scale>
          <a:sx n="92" d="100"/>
          <a:sy n="92" d="100"/>
        </p:scale>
        <p:origin x="2064" y="78"/>
      </p:cViewPr>
      <p:guideLst>
        <p:guide orient="horz" pos="2160"/>
        <p:guide pos="2880"/>
      </p:guideLst>
    </p:cSldViewPr>
  </p:slideViewPr>
  <p:notesTextViewPr>
    <p:cViewPr>
      <p:scale>
        <a:sx n="3" d="2"/>
        <a:sy n="3" d="2"/>
      </p:scale>
      <p:origin x="0" y="0"/>
    </p:cViewPr>
  </p:notesTextViewPr>
  <p:sorterViewPr>
    <p:cViewPr varScale="1">
      <p:scale>
        <a:sx n="100" d="100"/>
        <a:sy n="100" d="100"/>
      </p:scale>
      <p:origin x="0" y="-546"/>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4" Type="http://schemas.openxmlformats.org/officeDocument/2006/relationships/commentAuthors" Target="commentAuthors.xml"/><Relationship Id="rId83" Type="http://schemas.openxmlformats.org/officeDocument/2006/relationships/tableStyles" Target="tableStyles.xml"/><Relationship Id="rId82" Type="http://schemas.openxmlformats.org/officeDocument/2006/relationships/viewProps" Target="viewProps.xml"/><Relationship Id="rId81" Type="http://schemas.openxmlformats.org/officeDocument/2006/relationships/presProps" Target="presProps.xml"/><Relationship Id="rId80" Type="http://schemas.openxmlformats.org/officeDocument/2006/relationships/handoutMaster" Target="handoutMasters/handoutMaster1.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notesMaster" Target="notesMasters/notesMaster1.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1" Type="http://schemas.openxmlformats.org/officeDocument/2006/relationships/package" Target="../embeddings/Workbook1.xlsx"/></Relationships>
</file>

<file path=ppt/charts/_rels/chart2.xml.rels><?xml version="1.0" encoding="UTF-8" standalone="yes"?>
<Relationships xmlns="http://schemas.openxmlformats.org/package/2006/relationships"><Relationship Id="rId5" Type="http://schemas.microsoft.com/office/2011/relationships/chartColorStyle" Target="colors1.xml"/><Relationship Id="rId4" Type="http://schemas.microsoft.com/office/2011/relationships/chartStyle" Target="style1.xml"/><Relationship Id="rId3" Type="http://schemas.openxmlformats.org/officeDocument/2006/relationships/image" Target="../media/image48.png"/><Relationship Id="rId2" Type="http://schemas.openxmlformats.org/officeDocument/2006/relationships/themeOverride" Target="../theme/themeOverride1.xml"/><Relationship Id="rId1" Type="http://schemas.openxmlformats.org/officeDocument/2006/relationships/oleObject" Target="file:///C:\Users\zhans\Documents\computer-system-design\tail-latency.xlsx" TargetMode="External"/></Relationships>
</file>

<file path=ppt/charts/_rels/chart3.xml.rels><?xml version="1.0" encoding="UTF-8" standalone="yes"?>
<Relationships xmlns="http://schemas.openxmlformats.org/package/2006/relationships"><Relationship Id="rId5" Type="http://schemas.microsoft.com/office/2011/relationships/chartColorStyle" Target="colors2.xml"/><Relationship Id="rId4" Type="http://schemas.microsoft.com/office/2011/relationships/chartStyle" Target="style2.xml"/><Relationship Id="rId3" Type="http://schemas.openxmlformats.org/officeDocument/2006/relationships/image" Target="../media/image48.png"/><Relationship Id="rId2" Type="http://schemas.openxmlformats.org/officeDocument/2006/relationships/themeOverride" Target="../theme/themeOverride2.xml"/><Relationship Id="rId1" Type="http://schemas.openxmlformats.org/officeDocument/2006/relationships/oleObject" Target="file:///C:\Users\zhans\Documents\computer-system-design\tail-latency.xlsx" TargetMode="External"/></Relationships>
</file>

<file path=ppt/charts/_rels/chart4.xml.rels><?xml version="1.0" encoding="UTF-8" standalone="yes"?>
<Relationships xmlns="http://schemas.openxmlformats.org/package/2006/relationships"><Relationship Id="rId1" Type="http://schemas.openxmlformats.org/officeDocument/2006/relationships/package" Target="../embeddings/Workbook2.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layout/>
      <c:overlay val="0"/>
      <c:spPr>
        <a:noFill/>
        <a:ln>
          <a:noFill/>
        </a:ln>
        <a:effectLst/>
      </c:spPr>
      <c:txPr>
        <a:bodyPr rot="0" spcFirstLastPara="1" vertOverflow="ellipsis" vert="horz" wrap="square" anchor="ctr" anchorCtr="1"/>
        <a:lstStyle/>
        <a:p>
          <a:pPr>
            <a:defRPr lang="zh-CN" sz="2000" b="1" i="0" u="none" strike="noStrike" kern="1200" cap="all" spc="50" baseline="0">
              <a:solidFill>
                <a:schemeClr val="tx1"/>
              </a:solidFill>
              <a:latin typeface="Times New Roman" panose="02020603050405020304" pitchFamily="18" charset="0"/>
              <a:ea typeface="微软雅黑" panose="020B0503020204020204" charset="-122"/>
              <a:cs typeface="Times New Roman" panose="02020603050405020304" pitchFamily="18" charset="0"/>
            </a:defRPr>
          </a:pPr>
        </a:p>
      </c:txPr>
    </c:title>
    <c:autoTitleDeleted val="0"/>
    <c:plotArea>
      <c:layout/>
      <c:barChart>
        <c:barDir val="col"/>
        <c:grouping val="clustered"/>
        <c:varyColors val="0"/>
        <c:ser>
          <c:idx val="0"/>
          <c:order val="0"/>
          <c:tx>
            <c:strRef>
              <c:f>Sheet1!$B$1</c:f>
              <c:strCache>
                <c:ptCount val="1"/>
                <c:pt idx="0">
                  <c:v>整体存储量规模趋势（PB）</c:v>
                </c:pt>
              </c:strCache>
            </c:strRef>
          </c:tx>
          <c:spPr>
            <a:gradFill flip="none" rotWithShape="1">
              <a:gsLst>
                <a:gs pos="0">
                  <a:schemeClr val="accent1"/>
                </a:gs>
                <a:gs pos="75000">
                  <a:schemeClr val="accent1">
                    <a:lumMod val="60000"/>
                    <a:lumOff val="40000"/>
                  </a:schemeClr>
                </a:gs>
                <a:gs pos="51000">
                  <a:schemeClr val="accent1">
                    <a:alpha val="75000"/>
                  </a:schemeClr>
                </a:gs>
                <a:gs pos="100000">
                  <a:schemeClr val="accent1">
                    <a:lumMod val="20000"/>
                    <a:lumOff val="80000"/>
                    <a:alpha val="15000"/>
                  </a:schemeClr>
                </a:gs>
              </a:gsLst>
              <a:lin ang="5400000" scaled="0"/>
            </a:gradFill>
            <a:ln>
              <a:noFill/>
            </a:ln>
            <a:effectLst/>
          </c:spPr>
          <c:invertIfNegative val="0"/>
          <c:dLbls>
            <c:delete val="1"/>
          </c:dLbls>
          <c:cat>
            <c:numRef>
              <c:f>Sheet1!$A$2:$A$7</c:f>
              <c:numCache>
                <c:formatCode>General</c:formatCode>
                <c:ptCount val="6"/>
                <c:pt idx="0">
                  <c:v>2012.6</c:v>
                </c:pt>
                <c:pt idx="1">
                  <c:v>2013.1</c:v>
                </c:pt>
                <c:pt idx="2">
                  <c:v>2014.1</c:v>
                </c:pt>
                <c:pt idx="3">
                  <c:v>2015.2</c:v>
                </c:pt>
                <c:pt idx="4">
                  <c:v>2015.5</c:v>
                </c:pt>
                <c:pt idx="5">
                  <c:v>2016.5</c:v>
                </c:pt>
              </c:numCache>
            </c:numRef>
          </c:cat>
          <c:val>
            <c:numRef>
              <c:f>Sheet1!$B$2:$B$7</c:f>
              <c:numCache>
                <c:formatCode>General</c:formatCode>
                <c:ptCount val="6"/>
                <c:pt idx="0">
                  <c:v>100</c:v>
                </c:pt>
                <c:pt idx="1">
                  <c:v>150</c:v>
                </c:pt>
                <c:pt idx="2">
                  <c:v>300</c:v>
                </c:pt>
                <c:pt idx="3">
                  <c:v>450</c:v>
                </c:pt>
                <c:pt idx="4">
                  <c:v>500</c:v>
                </c:pt>
                <c:pt idx="5">
                  <c:v>700</c:v>
                </c:pt>
              </c:numCache>
            </c:numRef>
          </c:val>
        </c:ser>
        <c:dLbls>
          <c:showLegendKey val="0"/>
          <c:showVal val="0"/>
          <c:showCatName val="0"/>
          <c:showSerName val="0"/>
          <c:showPercent val="0"/>
          <c:showBubbleSize val="0"/>
        </c:dLbls>
        <c:gapWidth val="355"/>
        <c:overlap val="-70"/>
        <c:axId val="457178488"/>
        <c:axId val="457178880"/>
      </c:barChart>
      <c:catAx>
        <c:axId val="45717848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prstDash val="solid"/>
            <a:round/>
          </a:ln>
          <a:effectLst/>
        </c:spPr>
        <c:txPr>
          <a:bodyPr rot="-60000000" spcFirstLastPara="1" vertOverflow="ellipsis" vert="horz" wrap="square" anchor="ctr" anchorCtr="1"/>
          <a:lstStyle/>
          <a:p>
            <a:pPr>
              <a:defRPr lang="zh-CN" sz="1195" b="0" i="0" u="none" strike="noStrike" kern="1200" baseline="0">
                <a:solidFill>
                  <a:schemeClr val="tx1">
                    <a:lumMod val="65000"/>
                    <a:lumOff val="35000"/>
                  </a:schemeClr>
                </a:solidFill>
                <a:latin typeface="Times New Roman" panose="02020603050405020304" pitchFamily="18" charset="0"/>
                <a:ea typeface="微软雅黑" panose="020B0503020204020204" charset="-122"/>
                <a:cs typeface="Times New Roman" panose="02020603050405020304" pitchFamily="18" charset="0"/>
              </a:defRPr>
            </a:pPr>
          </a:p>
        </c:txPr>
        <c:crossAx val="457178880"/>
        <c:crosses val="autoZero"/>
        <c:auto val="1"/>
        <c:lblAlgn val="ctr"/>
        <c:lblOffset val="100"/>
        <c:noMultiLvlLbl val="0"/>
      </c:catAx>
      <c:valAx>
        <c:axId val="457178880"/>
        <c:scaling>
          <c:orientation val="minMax"/>
        </c:scaling>
        <c:delete val="0"/>
        <c:axPos val="l"/>
        <c:majorGridlines>
          <c:spPr>
            <a:ln w="9525" cap="flat" cmpd="sng" algn="ctr">
              <a:gradFill>
                <a:gsLst>
                  <a:gs pos="100000">
                    <a:schemeClr val="tx1">
                      <a:lumMod val="5000"/>
                      <a:lumOff val="95000"/>
                    </a:schemeClr>
                  </a:gs>
                  <a:gs pos="0">
                    <a:schemeClr val="tx1">
                      <a:lumMod val="25000"/>
                      <a:lumOff val="75000"/>
                    </a:schemeClr>
                  </a:gs>
                </a:gsLst>
                <a:lin ang="5400000" scaled="0"/>
              </a:gradFill>
              <a:prstDash val="solid"/>
              <a:round/>
            </a:ln>
            <a:effectLst/>
          </c:spPr>
        </c:majorGridlines>
        <c:numFmt formatCode="General" sourceLinked="1"/>
        <c:majorTickMark val="none"/>
        <c:minorTickMark val="none"/>
        <c:tickLblPos val="nextTo"/>
        <c:spPr>
          <a:noFill/>
          <a:ln w="6350" cap="flat" cmpd="sng" algn="ctr">
            <a:noFill/>
            <a:prstDash val="solid"/>
            <a:round/>
          </a:ln>
          <a:effectLst/>
        </c:spPr>
        <c:txPr>
          <a:bodyPr rot="-60000000" spcFirstLastPara="1" vertOverflow="ellipsis" vert="horz" wrap="square" anchor="ctr" anchorCtr="1"/>
          <a:lstStyle/>
          <a:p>
            <a:pPr>
              <a:defRPr lang="zh-CN" sz="1195" b="0" i="0" u="none" strike="noStrike" kern="1200" baseline="0">
                <a:solidFill>
                  <a:schemeClr val="tx1">
                    <a:lumMod val="65000"/>
                    <a:lumOff val="35000"/>
                  </a:schemeClr>
                </a:solidFill>
                <a:latin typeface="Times New Roman" panose="02020603050405020304" pitchFamily="18" charset="0"/>
                <a:ea typeface="微软雅黑" panose="020B0503020204020204" charset="-122"/>
                <a:cs typeface="Times New Roman" panose="02020603050405020304" pitchFamily="18" charset="0"/>
              </a:defRPr>
            </a:pPr>
          </a:p>
        </c:txPr>
        <c:crossAx val="457178488"/>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lang="zh-CN" sz="1195" b="0" i="0" u="none" strike="noStrike" kern="1200" baseline="0">
              <a:solidFill>
                <a:schemeClr val="tx1">
                  <a:lumMod val="65000"/>
                  <a:lumOff val="35000"/>
                </a:schemeClr>
              </a:solidFill>
              <a:latin typeface="Times New Roman" panose="02020603050405020304" pitchFamily="18" charset="0"/>
              <a:ea typeface="微软雅黑" panose="020B0503020204020204" charset="-122"/>
              <a:cs typeface="Times New Roman" panose="02020603050405020304" pitchFamily="18" charset="0"/>
            </a:defRPr>
          </a:pPr>
        </a:p>
      </c:txPr>
    </c:legend>
    <c:plotVisOnly val="1"/>
    <c:dispBlanksAs val="gap"/>
    <c:showDLblsOverMax val="0"/>
  </c:chart>
  <c:spPr>
    <a:noFill/>
    <a:ln>
      <a:noFill/>
    </a:ln>
    <a:effectLst/>
  </c:spPr>
  <c:txPr>
    <a:bodyPr/>
    <a:lstStyle/>
    <a:p>
      <a:pPr>
        <a:defRPr lang="zh-CN">
          <a:latin typeface="Times New Roman" panose="02020603050405020304" pitchFamily="18" charset="0"/>
          <a:ea typeface="微软雅黑" panose="020B0503020204020204" charset="-122"/>
          <a:cs typeface="Times New Roman" panose="02020603050405020304" pitchFamily="18" charset="0"/>
        </a:defRPr>
      </a:pPr>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col"/>
        <c:grouping val="clustered"/>
        <c:varyColors val="0"/>
        <c:ser>
          <c:idx val="0"/>
          <c:order val="0"/>
          <c:tx>
            <c:strRef>
              <c:f>'[tail-latency.xlsx]Sheet1'!$B$1</c:f>
              <c:strCache>
                <c:ptCount val="1"/>
                <c:pt idx="0">
                  <c:v>Read Latency</c:v>
                </c:pt>
              </c:strCache>
            </c:strRef>
          </c:tx>
          <c:spPr>
            <a:blipFill rotWithShape="1">
              <a:blip xmlns:r="http://schemas.openxmlformats.org/officeDocument/2006/relationships" r:embed="rId3"/>
              <a:stretch>
                <a:fillRect/>
              </a:stretch>
            </a:blipFill>
            <a:ln>
              <a:noFill/>
            </a:ln>
            <a:effectLst/>
          </c:spPr>
          <c:invertIfNegative val="0"/>
          <c:dLbls>
            <c:numFmt formatCode="General" sourceLinked="1"/>
            <c:spPr>
              <a:noFill/>
              <a:ln>
                <a:noFill/>
              </a:ln>
              <a:effectLst/>
            </c:spPr>
            <c:txPr>
              <a:bodyPr rot="0" spcFirstLastPara="0" vertOverflow="ellipsis" vert="horz" wrap="square" lIns="38100" tIns="19050" rIns="38100" bIns="19050" anchor="ctr" anchorCtr="1" forceAA="0">
                <a:spAutoFit/>
              </a:bodyPr>
              <a:lstStyle/>
              <a:p>
                <a:pPr>
                  <a:defRPr lang="zh-CN" sz="900" b="0" i="0" u="none" strike="noStrike" kern="1200" baseline="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defRPr>
                </a:pPr>
              </a:p>
            </c:txPr>
            <c:dLblPos val="in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'[tail-latency.xlsx]Sheet1'!$A$2:$A$8</c:f>
              <c:strCache>
                <c:ptCount val="7"/>
                <c:pt idx="0">
                  <c:v>MAX</c:v>
                </c:pt>
                <c:pt idx="1">
                  <c:v>99th</c:v>
                </c:pt>
                <c:pt idx="2">
                  <c:v>90th</c:v>
                </c:pt>
                <c:pt idx="3">
                  <c:v>75th</c:v>
                </c:pt>
                <c:pt idx="4">
                  <c:v>50th</c:v>
                </c:pt>
                <c:pt idx="5">
                  <c:v>25th</c:v>
                </c:pt>
                <c:pt idx="6">
                  <c:v>MIN</c:v>
                </c:pt>
              </c:strCache>
            </c:strRef>
          </c:cat>
          <c:val>
            <c:numRef>
              <c:f>'[tail-latency.xlsx]Sheet1'!$B$2:$B$8</c:f>
              <c:numCache>
                <c:formatCode>General</c:formatCode>
                <c:ptCount val="7"/>
                <c:pt idx="0">
                  <c:v>0.016</c:v>
                </c:pt>
                <c:pt idx="1">
                  <c:v>0.016</c:v>
                </c:pt>
                <c:pt idx="2">
                  <c:v>0.008</c:v>
                </c:pt>
                <c:pt idx="3">
                  <c:v>0.005</c:v>
                </c:pt>
                <c:pt idx="4">
                  <c:v>0.003</c:v>
                </c:pt>
                <c:pt idx="5">
                  <c:v>0.003</c:v>
                </c:pt>
                <c:pt idx="6">
                  <c:v>0.001</c:v>
                </c:pt>
              </c:numCache>
            </c:numRef>
          </c:val>
        </c:ser>
        <c:dLbls>
          <c:showLegendKey val="0"/>
          <c:showVal val="0"/>
          <c:showCatName val="0"/>
          <c:showSerName val="0"/>
          <c:showPercent val="0"/>
          <c:showBubbleSize val="0"/>
        </c:dLbls>
        <c:gapWidth val="219"/>
        <c:overlap val="-10"/>
        <c:axId val="195826758"/>
        <c:axId val="362592859"/>
      </c:barChart>
      <c:catAx>
        <c:axId val="195826758"/>
        <c:scaling>
          <c:orientation val="minMax"/>
        </c:scaling>
        <c:delete val="0"/>
        <c:axPos val="b"/>
        <c:numFmt formatCode="General" sourceLinked="1"/>
        <c:majorTickMark val="none"/>
        <c:minorTickMark val="none"/>
        <c:tickLblPos val="nextTo"/>
        <c:spPr>
          <a:noFill/>
          <a:ln w="9525" cap="flat" cmpd="sng" algn="ctr">
            <a:solidFill>
              <a:schemeClr val="bg1">
                <a:lumMod val="95000"/>
              </a:schemeClr>
            </a:solidFill>
            <a:round/>
          </a:ln>
          <a:effectLst/>
        </c:spPr>
        <c:txPr>
          <a:bodyPr rot="-60000000" spcFirstLastPara="0" vertOverflow="ellipsis" vert="horz" wrap="square" anchor="ctr" anchorCtr="1" forceAA="0"/>
          <a:lstStyle/>
          <a:p>
            <a:pPr>
              <a:defRPr lang="zh-CN" sz="900" b="0" i="0" u="none" strike="noStrike" kern="1200" baseline="0">
                <a:solidFill>
                  <a:schemeClr val="tx1">
                    <a:lumMod val="65000"/>
                    <a:lumOff val="35000"/>
                  </a:schemeClr>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defRPr>
            </a:pPr>
          </a:p>
        </c:txPr>
        <c:crossAx val="362592859"/>
        <c:crosses val="autoZero"/>
        <c:auto val="1"/>
        <c:lblAlgn val="ctr"/>
        <c:lblOffset val="100"/>
        <c:noMultiLvlLbl val="0"/>
      </c:catAx>
      <c:valAx>
        <c:axId val="362592859"/>
        <c:scaling>
          <c:orientation val="minMax"/>
        </c:scaling>
        <c:delete val="0"/>
        <c:axPos val="l"/>
        <c:majorGridlines>
          <c:spPr>
            <a:ln w="9525" cap="flat" cmpd="sng" algn="ctr">
              <a:solidFill>
                <a:schemeClr val="bg1">
                  <a:lumMod val="95000"/>
                </a:schemeClr>
              </a:solidFill>
              <a:round/>
            </a:ln>
            <a:effectLst/>
          </c:spPr>
        </c:majorGridlines>
        <c:numFmt formatCode="General" sourceLinked="1"/>
        <c:majorTickMark val="none"/>
        <c:minorTickMark val="none"/>
        <c:tickLblPos val="nextTo"/>
        <c:spPr>
          <a:noFill/>
          <a:ln>
            <a:noFill/>
          </a:ln>
          <a:effectLst/>
        </c:spPr>
        <c:txPr>
          <a:bodyPr rot="-60000000" spcFirstLastPara="0" vertOverflow="ellipsis" vert="horz" wrap="square" anchor="ctr" anchorCtr="1" forceAA="0"/>
          <a:lstStyle/>
          <a:p>
            <a:pPr>
              <a:defRPr lang="zh-CN" sz="900" b="0" i="0" u="none" strike="noStrike" kern="1200" baseline="0">
                <a:solidFill>
                  <a:schemeClr val="tx1">
                    <a:lumMod val="65000"/>
                    <a:lumOff val="35000"/>
                  </a:schemeClr>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defRPr>
            </a:pPr>
          </a:p>
        </c:txPr>
        <c:crossAx val="195826758"/>
        <c:crosses val="autoZero"/>
        <c:crossBetween val="between"/>
      </c:valAx>
      <c:spPr>
        <a:noFill/>
        <a:ln>
          <a:noFill/>
        </a:ln>
        <a:effectLst/>
      </c:spPr>
    </c:plotArea>
    <c:legend>
      <c:legendPos val="b"/>
      <c:legendEntry>
        <c:idx val="0"/>
        <c:txPr>
          <a:bodyPr rot="0" spcFirstLastPara="0" vertOverflow="ellipsis" vert="horz" wrap="square" anchor="ctr" anchorCtr="1"/>
          <a:lstStyle/>
          <a:p>
            <a:pPr>
              <a:defRPr lang="zh-CN" sz="900" b="0" i="0" u="none" strike="noStrike" kern="1200" baseline="0">
                <a:solidFill>
                  <a:schemeClr val="tx1">
                    <a:lumMod val="65000"/>
                    <a:lumOff val="35000"/>
                  </a:schemeClr>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defRPr>
            </a:pPr>
          </a:p>
        </c:txPr>
      </c:legendEntry>
      <c:layout/>
      <c:overlay val="0"/>
      <c:spPr>
        <a:noFill/>
        <a:ln>
          <a:noFill/>
        </a:ln>
        <a:effectLst/>
      </c:spPr>
      <c:txPr>
        <a:bodyPr rot="0" spcFirstLastPara="0" vertOverflow="ellipsis" vert="horz" wrap="square" anchor="ctr" anchorCtr="1" forceAA="0"/>
        <a:lstStyle/>
        <a:p>
          <a:pPr>
            <a:defRPr lang="zh-CN" sz="900" b="0" i="0" u="none" strike="noStrike" kern="1200" baseline="0">
              <a:solidFill>
                <a:schemeClr val="tx1">
                  <a:lumMod val="65000"/>
                  <a:lumOff val="35000"/>
                </a:schemeClr>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defRPr>
          </a:pPr>
        </a:p>
      </c:txPr>
    </c:legend>
    <c:plotVisOnly val="1"/>
    <c:dispBlanksAs val="gap"/>
    <c:showDLblsOverMax val="0"/>
  </c:chart>
  <c:spPr>
    <a:solidFill>
      <a:schemeClr val="bg1"/>
    </a:solidFill>
    <a:ln w="9525" cap="flat" cmpd="sng" algn="ctr">
      <a:solidFill>
        <a:schemeClr val="bg1">
          <a:lumMod val="95000"/>
        </a:schemeClr>
      </a:solidFill>
      <a:round/>
    </a:ln>
    <a:effectLst/>
  </c:spPr>
  <c:txPr>
    <a:bodyPr/>
    <a:lstStyle/>
    <a:p>
      <a:pPr>
        <a:defRPr lang="zh-CN">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defRPr>
      </a:pPr>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col"/>
        <c:grouping val="clustered"/>
        <c:varyColors val="0"/>
        <c:ser>
          <c:idx val="0"/>
          <c:order val="0"/>
          <c:tx>
            <c:strRef>
              <c:f>'[tail-latency.xlsx]Sheet1'!$B$10</c:f>
              <c:strCache>
                <c:ptCount val="1"/>
                <c:pt idx="0">
                  <c:v>Read Latency</c:v>
                </c:pt>
              </c:strCache>
            </c:strRef>
          </c:tx>
          <c:spPr>
            <a:blipFill rotWithShape="1">
              <a:blip xmlns:r="http://schemas.openxmlformats.org/officeDocument/2006/relationships" r:embed="rId3"/>
              <a:stretch>
                <a:fillRect/>
              </a:stretch>
            </a:blipFill>
            <a:ln>
              <a:noFill/>
            </a:ln>
            <a:effectLst/>
          </c:spPr>
          <c:invertIfNegative val="0"/>
          <c:dLbls>
            <c:numFmt formatCode="General" sourceLinked="1"/>
            <c:spPr>
              <a:noFill/>
              <a:ln>
                <a:noFill/>
              </a:ln>
              <a:effectLst/>
            </c:spPr>
            <c:txPr>
              <a:bodyPr rot="0" spcFirstLastPara="0" vertOverflow="ellipsis" vert="horz" wrap="square" lIns="38100" tIns="19050" rIns="38100" bIns="19050" anchor="ctr" anchorCtr="1" forceAA="0">
                <a:spAutoFit/>
              </a:bodyPr>
              <a:lstStyle/>
              <a:p>
                <a:pPr>
                  <a:defRPr lang="zh-CN" sz="900" b="0" i="0" u="none" strike="noStrike" kern="1200" baseline="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defRPr>
                </a:pPr>
              </a:p>
            </c:txPr>
            <c:dLblPos val="in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'[tail-latency.xlsx]Sheet1'!$A$11:$A$17</c:f>
              <c:strCache>
                <c:ptCount val="7"/>
                <c:pt idx="0">
                  <c:v>MAX</c:v>
                </c:pt>
                <c:pt idx="1">
                  <c:v>99th</c:v>
                </c:pt>
                <c:pt idx="2">
                  <c:v>90th</c:v>
                </c:pt>
                <c:pt idx="3">
                  <c:v>75th</c:v>
                </c:pt>
                <c:pt idx="4">
                  <c:v>50th</c:v>
                </c:pt>
                <c:pt idx="5">
                  <c:v>25th</c:v>
                </c:pt>
                <c:pt idx="6">
                  <c:v>MIN</c:v>
                </c:pt>
              </c:strCache>
            </c:strRef>
          </c:cat>
          <c:val>
            <c:numRef>
              <c:f>'[tail-latency.xlsx]Sheet1'!$B$11:$B$17</c:f>
              <c:numCache>
                <c:formatCode>General</c:formatCode>
                <c:ptCount val="7"/>
                <c:pt idx="0">
                  <c:v>0.005</c:v>
                </c:pt>
                <c:pt idx="1">
                  <c:v>0.005</c:v>
                </c:pt>
                <c:pt idx="2">
                  <c:v>0.003</c:v>
                </c:pt>
                <c:pt idx="3">
                  <c:v>0.002</c:v>
                </c:pt>
                <c:pt idx="4">
                  <c:v>0.002</c:v>
                </c:pt>
                <c:pt idx="5">
                  <c:v>0.002</c:v>
                </c:pt>
                <c:pt idx="6">
                  <c:v>0.001</c:v>
                </c:pt>
              </c:numCache>
            </c:numRef>
          </c:val>
        </c:ser>
        <c:dLbls>
          <c:showLegendKey val="0"/>
          <c:showVal val="0"/>
          <c:showCatName val="0"/>
          <c:showSerName val="0"/>
          <c:showPercent val="0"/>
          <c:showBubbleSize val="0"/>
        </c:dLbls>
        <c:gapWidth val="219"/>
        <c:overlap val="-10"/>
        <c:axId val="89764148"/>
        <c:axId val="260056474"/>
      </c:barChart>
      <c:catAx>
        <c:axId val="89764148"/>
        <c:scaling>
          <c:orientation val="minMax"/>
        </c:scaling>
        <c:delete val="0"/>
        <c:axPos val="b"/>
        <c:numFmt formatCode="General" sourceLinked="1"/>
        <c:majorTickMark val="none"/>
        <c:minorTickMark val="none"/>
        <c:tickLblPos val="nextTo"/>
        <c:spPr>
          <a:noFill/>
          <a:ln w="9525" cap="flat" cmpd="sng" algn="ctr">
            <a:solidFill>
              <a:schemeClr val="bg1">
                <a:lumMod val="95000"/>
              </a:schemeClr>
            </a:solidFill>
            <a:round/>
          </a:ln>
          <a:effectLst/>
        </c:spPr>
        <c:txPr>
          <a:bodyPr rot="-60000000" spcFirstLastPara="0" vertOverflow="ellipsis" vert="horz" wrap="square" anchor="ctr" anchorCtr="1" forceAA="0"/>
          <a:lstStyle/>
          <a:p>
            <a:pPr>
              <a:defRPr lang="zh-CN" sz="900" b="0" i="0" u="none" strike="noStrike" kern="1200" baseline="0">
                <a:solidFill>
                  <a:schemeClr val="tx1">
                    <a:lumMod val="65000"/>
                    <a:lumOff val="35000"/>
                  </a:schemeClr>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defRPr>
            </a:pPr>
          </a:p>
        </c:txPr>
        <c:crossAx val="260056474"/>
        <c:crosses val="autoZero"/>
        <c:auto val="1"/>
        <c:lblAlgn val="ctr"/>
        <c:lblOffset val="100"/>
        <c:noMultiLvlLbl val="0"/>
      </c:catAx>
      <c:valAx>
        <c:axId val="260056474"/>
        <c:scaling>
          <c:orientation val="minMax"/>
        </c:scaling>
        <c:delete val="0"/>
        <c:axPos val="l"/>
        <c:majorGridlines>
          <c:spPr>
            <a:ln w="9525" cap="flat" cmpd="sng" algn="ctr">
              <a:solidFill>
                <a:schemeClr val="bg1">
                  <a:lumMod val="95000"/>
                </a:schemeClr>
              </a:solidFill>
              <a:round/>
            </a:ln>
            <a:effectLst/>
          </c:spPr>
        </c:majorGridlines>
        <c:numFmt formatCode="General" sourceLinked="1"/>
        <c:majorTickMark val="none"/>
        <c:minorTickMark val="none"/>
        <c:tickLblPos val="nextTo"/>
        <c:spPr>
          <a:noFill/>
          <a:ln>
            <a:noFill/>
          </a:ln>
          <a:effectLst/>
        </c:spPr>
        <c:txPr>
          <a:bodyPr rot="-60000000" spcFirstLastPara="0" vertOverflow="ellipsis" vert="horz" wrap="square" anchor="ctr" anchorCtr="1" forceAA="0"/>
          <a:lstStyle/>
          <a:p>
            <a:pPr>
              <a:defRPr lang="zh-CN" sz="900" b="0" i="0" u="none" strike="noStrike" kern="1200" baseline="0">
                <a:solidFill>
                  <a:schemeClr val="tx1">
                    <a:lumMod val="65000"/>
                    <a:lumOff val="35000"/>
                  </a:schemeClr>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defRPr>
            </a:pPr>
          </a:p>
        </c:txPr>
        <c:crossAx val="89764148"/>
        <c:crosses val="autoZero"/>
        <c:crossBetween val="between"/>
      </c:valAx>
      <c:spPr>
        <a:noFill/>
        <a:ln>
          <a:noFill/>
        </a:ln>
        <a:effectLst/>
      </c:spPr>
    </c:plotArea>
    <c:legend>
      <c:legendPos val="b"/>
      <c:legendEntry>
        <c:idx val="0"/>
        <c:txPr>
          <a:bodyPr rot="0" spcFirstLastPara="0" vertOverflow="ellipsis" vert="horz" wrap="square" anchor="ctr" anchorCtr="1"/>
          <a:lstStyle/>
          <a:p>
            <a:pPr>
              <a:defRPr lang="zh-CN" sz="900" b="0" i="0" u="none" strike="noStrike" kern="1200" baseline="0">
                <a:solidFill>
                  <a:schemeClr val="tx1">
                    <a:lumMod val="65000"/>
                    <a:lumOff val="35000"/>
                  </a:schemeClr>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defRPr>
            </a:pPr>
          </a:p>
        </c:txPr>
      </c:legendEntry>
      <c:layout/>
      <c:overlay val="0"/>
      <c:spPr>
        <a:noFill/>
        <a:ln>
          <a:noFill/>
        </a:ln>
        <a:effectLst/>
      </c:spPr>
      <c:txPr>
        <a:bodyPr rot="0" spcFirstLastPara="0" vertOverflow="ellipsis" vert="horz" wrap="square" anchor="ctr" anchorCtr="1" forceAA="0"/>
        <a:lstStyle/>
        <a:p>
          <a:pPr>
            <a:defRPr lang="zh-CN" sz="900" b="0" i="0" u="none" strike="noStrike" kern="1200" baseline="0">
              <a:solidFill>
                <a:schemeClr val="tx1">
                  <a:lumMod val="65000"/>
                  <a:lumOff val="35000"/>
                </a:schemeClr>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defRPr>
          </a:pPr>
        </a:p>
      </c:txPr>
    </c:legend>
    <c:plotVisOnly val="1"/>
    <c:dispBlanksAs val="gap"/>
    <c:showDLblsOverMax val="0"/>
  </c:chart>
  <c:spPr>
    <a:solidFill>
      <a:schemeClr val="bg1"/>
    </a:solidFill>
    <a:ln w="9525" cap="flat" cmpd="sng" algn="ctr">
      <a:solidFill>
        <a:schemeClr val="bg1">
          <a:lumMod val="95000"/>
        </a:schemeClr>
      </a:solidFill>
      <a:round/>
    </a:ln>
    <a:effectLst/>
  </c:spPr>
  <c:txPr>
    <a:bodyPr/>
    <a:lstStyle/>
    <a:p>
      <a:pPr>
        <a:defRPr lang="zh-CN">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defRPr>
      </a:pPr>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995" b="0" i="0" u="none" strike="noStrike" kern="1200" spc="0" baseline="0">
                <a:solidFill>
                  <a:schemeClr val="tx1">
                    <a:lumMod val="65000"/>
                    <a:lumOff val="35000"/>
                  </a:schemeClr>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defRPr>
            </a:pPr>
            <a:r>
              <a:rPr lang="zh-CN" altLang="en-US" sz="1995" b="0" i="0" u="none" strike="noStrike" baseline="0" dirty="0">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rPr>
              <a:t>不同模型的平均预测误差</a:t>
            </a:r>
            <a:endParaRPr lang="en-US" altLang="zh-CN" sz="1995" b="0" i="0" u="none" strike="noStrike" baseline="0" dirty="0">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endParaRPr>
          </a:p>
          <a:p>
            <a:pPr>
              <a:defRPr lang="zh-CN" sz="1995" b="0" i="0" u="none" strike="noStrike" kern="1200" spc="0" baseline="0">
                <a:solidFill>
                  <a:schemeClr val="tx1">
                    <a:lumMod val="65000"/>
                    <a:lumOff val="35000"/>
                  </a:schemeClr>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defRPr>
            </a:pPr>
            <a:r>
              <a:rPr lang="zh-CN" altLang="en-US" sz="1995" b="0" i="0" u="none" strike="noStrike" baseline="0" dirty="0">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rPr>
              <a:t>（场景 </a:t>
            </a:r>
            <a:r>
              <a:rPr lang="en-US" altLang="zh-CN" sz="1995" b="0" i="0" u="none" strike="noStrike" baseline="0" dirty="0">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rPr>
              <a:t>S1</a:t>
            </a:r>
            <a:r>
              <a:rPr lang="zh-CN" altLang="en-US" sz="1995" b="0" i="0" u="none" strike="noStrike" baseline="0" dirty="0">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rPr>
              <a:t>）</a:t>
            </a:r>
            <a:endParaRPr lang="zh-CN" altLang="en-US" sz="2000" dirty="0">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endParaRPr>
          </a:p>
        </c:rich>
      </c:tx>
      <c:layout/>
      <c:overlay val="0"/>
      <c:spPr>
        <a:noFill/>
        <a:ln w="25379">
          <a:noFill/>
        </a:ln>
      </c:spPr>
    </c:title>
    <c:autoTitleDeleted val="0"/>
    <c:plotArea>
      <c:layout/>
      <c:barChart>
        <c:barDir val="col"/>
        <c:grouping val="clustered"/>
        <c:varyColors val="0"/>
        <c:ser>
          <c:idx val="0"/>
          <c:order val="0"/>
          <c:tx>
            <c:strRef>
              <c:f>Sheet1!$B$1</c:f>
              <c:strCache>
                <c:ptCount val="1"/>
                <c:pt idx="0">
                  <c:v>COSModel</c:v>
                </c:pt>
              </c:strCache>
            </c:strRef>
          </c:tx>
          <c:spPr>
            <a:solidFill>
              <a:srgbClr val="5B9BD5"/>
            </a:solidFill>
            <a:ln w="25379">
              <a:noFill/>
            </a:ln>
          </c:spPr>
          <c:invertIfNegative val="0"/>
          <c:dLbls>
            <c:delete val="1"/>
          </c:dLbls>
          <c:cat>
            <c:strRef>
              <c:f>Sheet1!$A$2:$A$4</c:f>
              <c:strCache>
                <c:ptCount val="3"/>
                <c:pt idx="0">
                  <c:v>10ms</c:v>
                </c:pt>
                <c:pt idx="1">
                  <c:v>50ms</c:v>
                </c:pt>
                <c:pt idx="2">
                  <c:v>100ms</c:v>
                </c:pt>
              </c:strCache>
            </c:strRef>
          </c:cat>
          <c:val>
            <c:numRef>
              <c:f>Sheet1!$B$2:$B$4</c:f>
              <c:numCache>
                <c:formatCode>0.00%</c:formatCode>
                <c:ptCount val="3"/>
                <c:pt idx="0">
                  <c:v>0.0291</c:v>
                </c:pt>
                <c:pt idx="1">
                  <c:v>0.0347</c:v>
                </c:pt>
                <c:pt idx="2">
                  <c:v>0.0126</c:v>
                </c:pt>
              </c:numCache>
            </c:numRef>
          </c:val>
        </c:ser>
        <c:ser>
          <c:idx val="1"/>
          <c:order val="1"/>
          <c:tx>
            <c:strRef>
              <c:f>Sheet1!$C$1</c:f>
              <c:strCache>
                <c:ptCount val="1"/>
                <c:pt idx="0">
                  <c:v>ODOPR</c:v>
                </c:pt>
              </c:strCache>
            </c:strRef>
          </c:tx>
          <c:spPr>
            <a:solidFill>
              <a:srgbClr val="ED7D31"/>
            </a:solidFill>
            <a:ln w="25379">
              <a:noFill/>
            </a:ln>
          </c:spPr>
          <c:invertIfNegative val="0"/>
          <c:dLbls>
            <c:delete val="1"/>
          </c:dLbls>
          <c:cat>
            <c:strRef>
              <c:f>Sheet1!$A$2:$A$4</c:f>
              <c:strCache>
                <c:ptCount val="3"/>
                <c:pt idx="0">
                  <c:v>10ms</c:v>
                </c:pt>
                <c:pt idx="1">
                  <c:v>50ms</c:v>
                </c:pt>
                <c:pt idx="2">
                  <c:v>100ms</c:v>
                </c:pt>
              </c:strCache>
            </c:strRef>
          </c:cat>
          <c:val>
            <c:numRef>
              <c:f>Sheet1!$C$2:$C$4</c:f>
              <c:numCache>
                <c:formatCode>0.00%</c:formatCode>
                <c:ptCount val="3"/>
                <c:pt idx="0">
                  <c:v>0.0654</c:v>
                </c:pt>
                <c:pt idx="1">
                  <c:v>0.0941</c:v>
                </c:pt>
                <c:pt idx="2">
                  <c:v>0.048</c:v>
                </c:pt>
              </c:numCache>
            </c:numRef>
          </c:val>
        </c:ser>
        <c:ser>
          <c:idx val="2"/>
          <c:order val="2"/>
          <c:tx>
            <c:strRef>
              <c:f>Sheet1!$D$1</c:f>
              <c:strCache>
                <c:ptCount val="1"/>
                <c:pt idx="0">
                  <c:v>noWTA</c:v>
                </c:pt>
              </c:strCache>
            </c:strRef>
          </c:tx>
          <c:spPr>
            <a:solidFill>
              <a:srgbClr val="A5A5A5"/>
            </a:solidFill>
            <a:ln w="25379">
              <a:noFill/>
            </a:ln>
          </c:spPr>
          <c:invertIfNegative val="0"/>
          <c:dLbls>
            <c:delete val="1"/>
          </c:dLbls>
          <c:cat>
            <c:strRef>
              <c:f>Sheet1!$A$2:$A$4</c:f>
              <c:strCache>
                <c:ptCount val="3"/>
                <c:pt idx="0">
                  <c:v>10ms</c:v>
                </c:pt>
                <c:pt idx="1">
                  <c:v>50ms</c:v>
                </c:pt>
                <c:pt idx="2">
                  <c:v>100ms</c:v>
                </c:pt>
              </c:strCache>
            </c:strRef>
          </c:cat>
          <c:val>
            <c:numRef>
              <c:f>Sheet1!$D$2:$D$4</c:f>
              <c:numCache>
                <c:formatCode>0.00%</c:formatCode>
                <c:ptCount val="3"/>
                <c:pt idx="0">
                  <c:v>0.0245</c:v>
                </c:pt>
                <c:pt idx="1">
                  <c:v>0.0518</c:v>
                </c:pt>
                <c:pt idx="2">
                  <c:v>0.0326</c:v>
                </c:pt>
              </c:numCache>
            </c:numRef>
          </c:val>
        </c:ser>
        <c:dLbls>
          <c:showLegendKey val="0"/>
          <c:showVal val="0"/>
          <c:showCatName val="0"/>
          <c:showSerName val="0"/>
          <c:showPercent val="0"/>
          <c:showBubbleSize val="0"/>
        </c:dLbls>
        <c:gapWidth val="219"/>
        <c:overlap val="-27"/>
        <c:axId val="203734864"/>
        <c:axId val="1"/>
      </c:barChart>
      <c:catAx>
        <c:axId val="203734864"/>
        <c:scaling>
          <c:orientation val="minMax"/>
        </c:scaling>
        <c:delete val="0"/>
        <c:axPos val="b"/>
        <c:numFmt formatCode="General" sourceLinked="1"/>
        <c:majorTickMark val="none"/>
        <c:minorTickMark val="none"/>
        <c:tickLblPos val="nextTo"/>
        <c:spPr>
          <a:noFill/>
          <a:ln w="9504" cap="flat" cmpd="sng" algn="ctr">
            <a:solidFill>
              <a:schemeClr val="tx1">
                <a:lumMod val="15000"/>
                <a:lumOff val="85000"/>
              </a:schemeClr>
            </a:solidFill>
            <a:prstDash val="solid"/>
            <a:round/>
          </a:ln>
          <a:effectLst/>
        </c:spPr>
        <c:txPr>
          <a:bodyPr rot="-60000000" spcFirstLastPara="1" vertOverflow="ellipsis" vert="horz" wrap="square" anchor="ctr" anchorCtr="1"/>
          <a:lstStyle/>
          <a:p>
            <a:pPr>
              <a:defRPr lang="zh-CN" sz="1595" b="0" i="0" u="none" strike="noStrike" kern="1200" baseline="0">
                <a:solidFill>
                  <a:schemeClr val="tx1">
                    <a:lumMod val="65000"/>
                    <a:lumOff val="35000"/>
                  </a:schemeClr>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defRPr>
            </a:pPr>
          </a:p>
        </c:txPr>
        <c:crossAx val="1"/>
        <c:crosses val="autoZero"/>
        <c:auto val="1"/>
        <c:lblAlgn val="ctr"/>
        <c:lblOffset val="100"/>
        <c:noMultiLvlLbl val="0"/>
      </c:catAx>
      <c:valAx>
        <c:axId val="1"/>
        <c:scaling>
          <c:orientation val="minMax"/>
        </c:scaling>
        <c:delete val="0"/>
        <c:axPos val="l"/>
        <c:majorGridlines>
          <c:spPr>
            <a:ln w="9504" cap="flat" cmpd="sng" algn="ctr">
              <a:solidFill>
                <a:schemeClr val="tx1">
                  <a:lumMod val="15000"/>
                  <a:lumOff val="85000"/>
                </a:schemeClr>
              </a:solidFill>
              <a:prstDash val="solid"/>
              <a:round/>
            </a:ln>
            <a:effectLst/>
          </c:spPr>
        </c:majorGridlines>
        <c:numFmt formatCode="0.00%" sourceLinked="1"/>
        <c:majorTickMark val="none"/>
        <c:minorTickMark val="none"/>
        <c:tickLblPos val="nextTo"/>
        <c:spPr>
          <a:ln w="6345" cap="flat" cmpd="sng" algn="ctr">
            <a:noFill/>
            <a:prstDash val="solid"/>
            <a:round/>
          </a:ln>
        </c:spPr>
        <c:txPr>
          <a:bodyPr rot="-60000000" spcFirstLastPara="1" vertOverflow="ellipsis" vert="horz" wrap="square" anchor="ctr" anchorCtr="1"/>
          <a:lstStyle/>
          <a:p>
            <a:pPr>
              <a:defRPr lang="zh-CN" sz="1195" b="0" i="0" u="none" strike="noStrike" kern="1200" baseline="0">
                <a:solidFill>
                  <a:schemeClr val="tx1">
                    <a:lumMod val="65000"/>
                    <a:lumOff val="35000"/>
                  </a:schemeClr>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defRPr>
            </a:pPr>
          </a:p>
        </c:txPr>
        <c:crossAx val="203734864"/>
        <c:crosses val="autoZero"/>
        <c:crossBetween val="between"/>
      </c:valAx>
      <c:spPr>
        <a:noFill/>
        <a:ln w="25379">
          <a:noFill/>
        </a:ln>
      </c:spPr>
    </c:plotArea>
    <c:legend>
      <c:legendPos val="b"/>
      <c:legendEntry>
        <c:idx val="0"/>
        <c:txPr>
          <a:bodyPr rot="0" spcFirstLastPara="1" vertOverflow="ellipsis" vert="horz" wrap="square" anchor="ctr" anchorCtr="1"/>
          <a:lstStyle/>
          <a:p>
            <a:pPr>
              <a:defRPr lang="zh-CN" sz="1595" b="0" i="0" u="none" strike="noStrike" kern="1200" baseline="0">
                <a:solidFill>
                  <a:schemeClr val="tx1">
                    <a:lumMod val="65000"/>
                    <a:lumOff val="35000"/>
                  </a:schemeClr>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defRPr>
            </a:pPr>
          </a:p>
        </c:txPr>
      </c:legendEntry>
      <c:legendEntry>
        <c:idx val="1"/>
        <c:txPr>
          <a:bodyPr rot="0" spcFirstLastPara="1" vertOverflow="ellipsis" vert="horz" wrap="square" anchor="ctr" anchorCtr="1"/>
          <a:lstStyle/>
          <a:p>
            <a:pPr>
              <a:defRPr lang="zh-CN" sz="1595" b="0" i="0" u="none" strike="noStrike" kern="1200" baseline="0">
                <a:solidFill>
                  <a:schemeClr val="tx1">
                    <a:lumMod val="65000"/>
                    <a:lumOff val="35000"/>
                  </a:schemeClr>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defRPr>
            </a:pPr>
          </a:p>
        </c:txPr>
      </c:legendEntry>
      <c:legendEntry>
        <c:idx val="2"/>
        <c:txPr>
          <a:bodyPr rot="0" spcFirstLastPara="1" vertOverflow="ellipsis" vert="horz" wrap="square" anchor="ctr" anchorCtr="1"/>
          <a:lstStyle/>
          <a:p>
            <a:pPr>
              <a:defRPr lang="zh-CN" sz="1595" b="0" i="0" u="none" strike="noStrike" kern="1200" baseline="0">
                <a:solidFill>
                  <a:schemeClr val="tx1">
                    <a:lumMod val="65000"/>
                    <a:lumOff val="35000"/>
                  </a:schemeClr>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defRPr>
            </a:pPr>
          </a:p>
        </c:txPr>
      </c:legendEntry>
      <c:layout/>
      <c:overlay val="0"/>
      <c:spPr>
        <a:noFill/>
        <a:ln w="25379">
          <a:noFill/>
        </a:ln>
      </c:spPr>
      <c:txPr>
        <a:bodyPr rot="0" spcFirstLastPara="1" vertOverflow="ellipsis" vert="horz" wrap="square" anchor="ctr" anchorCtr="1"/>
        <a:lstStyle/>
        <a:p>
          <a:pPr>
            <a:defRPr lang="zh-CN" sz="1595" b="0" i="0" u="none" strike="noStrike" kern="1200" baseline="0">
              <a:solidFill>
                <a:schemeClr val="tx1">
                  <a:lumMod val="65000"/>
                  <a:lumOff val="35000"/>
                </a:schemeClr>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defRPr>
          </a:pPr>
        </a:p>
      </c:txPr>
    </c:legend>
    <c:plotVisOnly val="1"/>
    <c:dispBlanksAs val="gap"/>
    <c:showDLblsOverMax val="0"/>
  </c:chart>
  <c:spPr>
    <a:noFill/>
    <a:ln>
      <a:noFill/>
    </a:ln>
    <a:effectLst/>
  </c:spPr>
  <c:txPr>
    <a:bodyPr/>
    <a:lstStyle/>
    <a:p>
      <a:pPr>
        <a:defRPr lang="zh-CN">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defRPr>
      </a:pPr>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ysClr val="window" lastClr="FFFFFF">
        <a:alpha val="90000"/>
      </a:sysClr>
    </dgm:fillClrLst>
    <dgm:linClrLst meth="repeat">
      <a:srgbClr val="4F81BD"/>
    </dgm:linClrLst>
    <dgm:effectClrLst/>
    <dgm:txLinClrLst/>
    <dgm:txFillClrLst meth="repeat">
      <a:sysClr val="windowText" lastClr="000000"/>
    </dgm:txFillClrLst>
    <dgm:txEffectClrLst/>
  </dgm:styleLbl>
  <dgm:styleLbl name="alignAccFollowNode1">
    <dgm:fillClrLst meth="repeat">
      <a:srgbClr val="4F81BD">
        <a:alpha val="90000"/>
        <a:tint val="40000"/>
      </a:srgbClr>
    </dgm:fillClrLst>
    <dgm:linClrLst meth="repeat">
      <a:srgbClr val="4F81BD">
        <a:alpha val="90000"/>
        <a:tint val="40000"/>
      </a:srgbClr>
    </dgm:linClrLst>
    <dgm:effectClrLst/>
    <dgm:txLinClrLst/>
    <dgm:txFillClrLst meth="repeat">
      <a:sysClr val="windowText" lastClr="000000"/>
    </dgm:txFillClrLst>
    <dgm:txEffectClrLst/>
  </dgm:styleLbl>
  <dgm:styleLbl name="alignImgPlace1">
    <dgm:fillClrLst meth="repeat">
      <a:srgbClr val="4F81BD">
        <a:tint val="50000"/>
      </a:srgbClr>
    </dgm:fillClrLst>
    <dgm:linClrLst meth="repeat">
      <a:sysClr val="window" lastClr="FFFFFF"/>
    </dgm:linClrLst>
    <dgm:effectClrLst/>
    <dgm:txLinClrLst/>
    <dgm:txFillClrLst meth="repeat">
      <a:sysClr val="window" lastClr="FFFFFF"/>
    </dgm:txFillClrLst>
    <dgm:txEffectClrLst/>
  </dgm:styleLbl>
  <dgm:styleLbl name="alignNode1">
    <dgm:fillClrLst meth="repeat">
      <a:srgbClr val="4F81BD"/>
    </dgm:fillClrLst>
    <dgm:linClrLst meth="repeat">
      <a:srgbClr val="4F81BD"/>
    </dgm:linClrLst>
    <dgm:effectClrLst/>
    <dgm:txLinClrLst/>
    <dgm:txFillClrLst/>
    <dgm:txEffectClrLst/>
  </dgm:styleLbl>
  <dgm:styleLbl name="asst0">
    <dgm:fillClrLst meth="repeat">
      <a:srgbClr val="4F81BD"/>
    </dgm:fillClrLst>
    <dgm:linClrLst meth="repeat">
      <a:sysClr val="window" lastClr="FFFFFF"/>
    </dgm:linClrLst>
    <dgm:effectClrLst/>
    <dgm:txLinClrLst/>
    <dgm:txFillClrLst/>
    <dgm:txEffectClrLst/>
  </dgm:styleLbl>
  <dgm:styleLbl name="asst1">
    <dgm:fillClrLst meth="repeat">
      <a:srgbClr val="4F81BD"/>
    </dgm:fillClrLst>
    <dgm:linClrLst meth="repeat">
      <a:sysClr val="window" lastClr="FFFFFF"/>
    </dgm:linClrLst>
    <dgm:effectClrLst/>
    <dgm:txLinClrLst/>
    <dgm:txFillClrLst/>
    <dgm:txEffectClrLst/>
  </dgm:styleLbl>
  <dgm:styleLbl name="asst2">
    <dgm:fillClrLst meth="repeat">
      <a:srgbClr val="4F81BD"/>
    </dgm:fillClrLst>
    <dgm:linClrLst meth="repeat">
      <a:sysClr val="window" lastClr="FFFFFF"/>
    </dgm:linClrLst>
    <dgm:effectClrLst/>
    <dgm:txLinClrLst/>
    <dgm:txFillClrLst/>
    <dgm:txEffectClrLst/>
  </dgm:styleLbl>
  <dgm:styleLbl name="asst3">
    <dgm:fillClrLst meth="repeat">
      <a:srgbClr val="4F81BD"/>
    </dgm:fillClrLst>
    <dgm:linClrLst meth="repeat">
      <a:sysClr val="window" lastClr="FFFFFF"/>
    </dgm:linClrLst>
    <dgm:effectClrLst/>
    <dgm:txLinClrLst/>
    <dgm:txFillClrLst/>
    <dgm:txEffectClrLst/>
  </dgm:styleLbl>
  <dgm:styleLbl name="asst4">
    <dgm:fillClrLst meth="repeat">
      <a:srgbClr val="4F81BD"/>
    </dgm:fillClrLst>
    <dgm:linClrLst meth="repeat">
      <a:sysClr val="window" lastClr="FFFFFF"/>
    </dgm:linClrLst>
    <dgm:effectClrLst/>
    <dgm:txLinClrLst/>
    <dgm:txFillClrLst/>
    <dgm:txEffectClrLst/>
  </dgm:styleLbl>
  <dgm:styleLbl name="bgAcc1">
    <dgm:fillClrLst meth="repeat">
      <a:sysClr val="window" lastClr="FFFFFF">
        <a:alpha val="90000"/>
      </a:sysClr>
    </dgm:fillClrLst>
    <dgm:linClrLst meth="repeat">
      <a:srgbClr val="4F81BD"/>
    </dgm:linClrLst>
    <dgm:effectClrLst/>
    <dgm:txLinClrLst/>
    <dgm:txFillClrLst meth="repeat">
      <a:sysClr val="windowText" lastClr="000000"/>
    </dgm:txFillClrLst>
    <dgm:txEffectClrLst/>
  </dgm:styleLbl>
  <dgm:styleLbl name="bgAccFollowNode1">
    <dgm:fillClrLst meth="repeat">
      <a:srgbClr val="4F81BD">
        <a:alpha val="90000"/>
        <a:tint val="40000"/>
      </a:srgbClr>
    </dgm:fillClrLst>
    <dgm:linClrLst meth="repeat">
      <a:srgbClr val="4F81BD">
        <a:alpha val="90000"/>
        <a:tint val="40000"/>
      </a:srgbClr>
    </dgm:linClrLst>
    <dgm:effectClrLst/>
    <dgm:txLinClrLst/>
    <dgm:txFillClrLst meth="repeat">
      <a:sysClr val="windowText" lastClr="000000"/>
    </dgm:txFillClrLst>
    <dgm:txEffectClrLst/>
  </dgm:styleLbl>
  <dgm:styleLbl name="bgImgPlace1">
    <dgm:fillClrLst meth="repeat">
      <a:srgbClr val="4F81BD">
        <a:tint val="50000"/>
      </a:srgbClr>
    </dgm:fillClrLst>
    <dgm:linClrLst meth="repeat">
      <a:sysClr val="window" lastClr="FFFFFF"/>
    </dgm:linClrLst>
    <dgm:effectClrLst/>
    <dgm:txLinClrLst/>
    <dgm:txFillClrLst meth="repeat">
      <a:sysClr val="window" lastClr="FFFFFF"/>
    </dgm:txFillClrLst>
    <dgm:txEffectClrLst/>
  </dgm:styleLbl>
  <dgm:styleLbl name="bgShp">
    <dgm:fillClrLst meth="repeat">
      <a:srgbClr val="4F81BD">
        <a:tint val="40000"/>
      </a:srgbClr>
    </dgm:fillClrLst>
    <dgm:linClrLst meth="repeat">
      <a:srgbClr val="4F81BD"/>
    </dgm:linClrLst>
    <dgm:effectClrLst/>
    <dgm:txLinClrLst/>
    <dgm:txFillClrLst meth="repeat">
      <a:sysClr val="windowText" lastClr="000000"/>
    </dgm:txFillClrLst>
    <dgm:txEffectClrLst/>
  </dgm:styleLbl>
  <dgm:styleLbl name="bgSibTrans2D1">
    <dgm:fillClrLst meth="repeat">
      <a:srgbClr val="4F81BD">
        <a:tint val="60000"/>
      </a:srgbClr>
    </dgm:fillClrLst>
    <dgm:linClrLst meth="repeat">
      <a:srgbClr val="4F81BD">
        <a:tint val="60000"/>
      </a:srgbClr>
    </dgm:linClrLst>
    <dgm:effectClrLst/>
    <dgm:txLinClrLst/>
    <dgm:txFillClrLst/>
    <dgm:txEffectClrLst/>
  </dgm:styleLbl>
  <dgm:styleLbl name="callout">
    <dgm:fillClrLst meth="repeat">
      <a:srgbClr val="4F81BD"/>
    </dgm:fillClrLst>
    <dgm:linClrLst meth="repeat">
      <a:srgbClr val="4F81BD">
        <a:tint val="50000"/>
      </a:srgbClr>
    </dgm:linClrLst>
    <dgm:effectClrLst/>
    <dgm:txLinClrLst/>
    <dgm:txFillClrLst meth="repeat">
      <a:sysClr val="windowText" lastClr="000000"/>
    </dgm:txFillClrLst>
    <dgm:txEffectClrLst/>
  </dgm:styleLbl>
  <dgm:styleLbl name="conFgAcc1">
    <dgm:fillClrLst meth="repeat">
      <a:sysClr val="window" lastClr="FFFFFF">
        <a:alpha val="90000"/>
      </a:sysClr>
    </dgm:fillClrLst>
    <dgm:linClrLst meth="repeat">
      <a:srgbClr val="4F81BD"/>
    </dgm:linClrLst>
    <dgm:effectClrLst/>
    <dgm:txLinClrLst/>
    <dgm:txFillClrLst meth="repeat">
      <a:sysClr val="windowText" lastClr="000000"/>
    </dgm:txFillClrLst>
    <dgm:txEffectClrLst/>
  </dgm:styleLbl>
  <dgm:styleLbl name="dkBgShp">
    <dgm:fillClrLst meth="repeat">
      <a:srgbClr val="4F81BD">
        <a:shade val="80000"/>
      </a:srgbClr>
    </dgm:fillClrLst>
    <dgm:linClrLst meth="repeat">
      <a:srgbClr val="4F81BD"/>
    </dgm:linClrLst>
    <dgm:effectClrLst/>
    <dgm:txLinClrLst/>
    <dgm:txFillClrLst meth="repeat">
      <a:sysClr val="window" lastClr="FFFFFF"/>
    </dgm:txFillClrLst>
    <dgm:txEffectClrLst/>
  </dgm:styleLbl>
  <dgm:styleLbl name="fgAcc0">
    <dgm:fillClrLst meth="repeat">
      <a:sysClr val="window" lastClr="FFFFFF">
        <a:alpha val="90000"/>
      </a:sysClr>
    </dgm:fillClrLst>
    <dgm:linClrLst meth="repeat">
      <a:srgbClr val="4F81BD"/>
    </dgm:linClrLst>
    <dgm:effectClrLst/>
    <dgm:txLinClrLst/>
    <dgm:txFillClrLst meth="repeat">
      <a:sysClr val="windowText" lastClr="000000"/>
    </dgm:txFillClrLst>
    <dgm:txEffectClrLst/>
  </dgm:styleLbl>
  <dgm:styleLbl name="fgAcc1">
    <dgm:fillClrLst meth="repeat">
      <a:sysClr val="window" lastClr="FFFFFF">
        <a:alpha val="90000"/>
      </a:sysClr>
    </dgm:fillClrLst>
    <dgm:linClrLst meth="repeat">
      <a:srgbClr val="4F81BD"/>
    </dgm:linClrLst>
    <dgm:effectClrLst/>
    <dgm:txLinClrLst/>
    <dgm:txFillClrLst meth="repeat">
      <a:sysClr val="windowText" lastClr="000000"/>
    </dgm:txFillClrLst>
    <dgm:txEffectClrLst/>
  </dgm:styleLbl>
  <dgm:styleLbl name="fgAcc2">
    <dgm:fillClrLst meth="repeat">
      <a:sysClr val="window" lastClr="FFFFFF">
        <a:alpha val="90000"/>
      </a:sysClr>
    </dgm:fillClrLst>
    <dgm:linClrLst meth="repeat">
      <a:srgbClr val="4F81BD"/>
    </dgm:linClrLst>
    <dgm:effectClrLst/>
    <dgm:txLinClrLst/>
    <dgm:txFillClrLst meth="repeat">
      <a:sysClr val="windowText" lastClr="000000"/>
    </dgm:txFillClrLst>
    <dgm:txEffectClrLst/>
  </dgm:styleLbl>
  <dgm:styleLbl name="fgAcc3">
    <dgm:fillClrLst meth="repeat">
      <a:sysClr val="window" lastClr="FFFFFF">
        <a:alpha val="90000"/>
      </a:sysClr>
    </dgm:fillClrLst>
    <dgm:linClrLst meth="repeat">
      <a:srgbClr val="4F81BD"/>
    </dgm:linClrLst>
    <dgm:effectClrLst/>
    <dgm:txLinClrLst/>
    <dgm:txFillClrLst meth="repeat">
      <a:sysClr val="windowText" lastClr="000000"/>
    </dgm:txFillClrLst>
    <dgm:txEffectClrLst/>
  </dgm:styleLbl>
  <dgm:styleLbl name="fgAcc4">
    <dgm:fillClrLst meth="repeat">
      <a:sysClr val="window" lastClr="FFFFFF">
        <a:alpha val="90000"/>
      </a:sysClr>
    </dgm:fillClrLst>
    <dgm:linClrLst meth="repeat">
      <a:srgbClr val="4F81BD"/>
    </dgm:linClrLst>
    <dgm:effectClrLst/>
    <dgm:txLinClrLst/>
    <dgm:txFillClrLst meth="repeat">
      <a:sysClr val="windowText" lastClr="000000"/>
    </dgm:txFillClrLst>
    <dgm:txEffectClrLst/>
  </dgm:styleLbl>
  <dgm:styleLbl name="fgAccFollowNode1">
    <dgm:fillClrLst meth="repeat">
      <a:srgbClr val="4F81BD">
        <a:alpha val="90000"/>
        <a:tint val="40000"/>
      </a:srgbClr>
    </dgm:fillClrLst>
    <dgm:linClrLst meth="repeat">
      <a:srgbClr val="4F81BD">
        <a:alpha val="90000"/>
        <a:tint val="40000"/>
      </a:srgbClr>
    </dgm:linClrLst>
    <dgm:effectClrLst/>
    <dgm:txLinClrLst/>
    <dgm:txFillClrLst meth="repeat">
      <a:sysClr val="windowText" lastClr="000000"/>
    </dgm:txFillClrLst>
    <dgm:txEffectClrLst/>
  </dgm:styleLbl>
  <dgm:styleLbl name="fgImgPlace1">
    <dgm:fillClrLst meth="repeat">
      <a:srgbClr val="4F81BD">
        <a:tint val="50000"/>
      </a:srgbClr>
    </dgm:fillClrLst>
    <dgm:linClrLst meth="repeat">
      <a:sysClr val="window" lastClr="FFFFFF"/>
    </dgm:linClrLst>
    <dgm:effectClrLst/>
    <dgm:txLinClrLst/>
    <dgm:txFillClrLst meth="repeat">
      <a:sysClr val="window" lastClr="FFFFFF"/>
    </dgm:txFillClrLst>
    <dgm:txEffectClrLst/>
  </dgm:styleLbl>
  <dgm:styleLbl name="fgShp">
    <dgm:fillClrLst meth="repeat">
      <a:srgbClr val="4F81BD">
        <a:tint val="60000"/>
      </a:srgbClr>
    </dgm:fillClrLst>
    <dgm:linClrLst meth="repeat">
      <a:sysClr val="window" lastClr="FFFFFF"/>
    </dgm:linClrLst>
    <dgm:effectClrLst/>
    <dgm:txLinClrLst/>
    <dgm:txFillClrLst meth="repeat">
      <a:sysClr val="windowText" lastClr="000000"/>
    </dgm:txFillClrLst>
    <dgm:txEffectClrLst/>
  </dgm:styleLbl>
  <dgm:styleLbl name="fgSibTrans2D1">
    <dgm:fillClrLst meth="repeat">
      <a:srgbClr val="4F81BD">
        <a:tint val="60000"/>
      </a:srgbClr>
    </dgm:fillClrLst>
    <dgm:linClrLst meth="repeat">
      <a:srgbClr val="4F81BD">
        <a:tint val="60000"/>
      </a:srgbClr>
    </dgm:linClrLst>
    <dgm:effectClrLst/>
    <dgm:txLinClrLst/>
    <dgm:txFillClrLst/>
    <dgm:txEffectClrLst/>
  </dgm:styleLbl>
  <dgm:styleLbl name="lnNode1">
    <dgm:fillClrLst meth="repeat">
      <a:srgbClr val="4F81BD"/>
    </dgm:fillClrLst>
    <dgm:linClrLst meth="repeat">
      <a:sysClr val="window" lastClr="FFFFFF"/>
    </dgm:linClrLst>
    <dgm:effectClrLst/>
    <dgm:txLinClrLst/>
    <dgm:txFillClrLst/>
    <dgm:txEffectClrLst/>
  </dgm:styleLbl>
  <dgm:styleLbl name="node0">
    <dgm:fillClrLst meth="repeat">
      <a:srgbClr val="4F81BD"/>
    </dgm:fillClrLst>
    <dgm:linClrLst meth="repeat">
      <a:sysClr val="window" lastClr="FFFFFF"/>
    </dgm:linClrLst>
    <dgm:effectClrLst/>
    <dgm:txLinClrLst/>
    <dgm:txFillClrLst/>
    <dgm:txEffectClrLst/>
  </dgm:styleLbl>
  <dgm:styleLbl name="node1">
    <dgm:fillClrLst meth="repeat">
      <a:srgbClr val="4F81BD"/>
    </dgm:fillClrLst>
    <dgm:linClrLst meth="repeat">
      <a:sysClr val="window" lastClr="FFFFFF"/>
    </dgm:linClrLst>
    <dgm:effectClrLst/>
    <dgm:txLinClrLst/>
    <dgm:txFillClrLst/>
    <dgm:txEffectClrLst/>
  </dgm:styleLbl>
  <dgm:styleLbl name="node2">
    <dgm:fillClrLst meth="repeat">
      <a:srgbClr val="4F81BD"/>
    </dgm:fillClrLst>
    <dgm:linClrLst meth="repeat">
      <a:sysClr val="window" lastClr="FFFFFF"/>
    </dgm:linClrLst>
    <dgm:effectClrLst/>
    <dgm:txLinClrLst/>
    <dgm:txFillClrLst/>
    <dgm:txEffectClrLst/>
  </dgm:styleLbl>
  <dgm:styleLbl name="node3">
    <dgm:fillClrLst meth="repeat">
      <a:srgbClr val="4F81BD"/>
    </dgm:fillClrLst>
    <dgm:linClrLst meth="repeat">
      <a:sysClr val="window" lastClr="FFFFFF"/>
    </dgm:linClrLst>
    <dgm:effectClrLst/>
    <dgm:txLinClrLst/>
    <dgm:txFillClrLst/>
    <dgm:txEffectClrLst/>
  </dgm:styleLbl>
  <dgm:styleLbl name="node4">
    <dgm:fillClrLst meth="repeat">
      <a:srgbClr val="4F81BD"/>
    </dgm:fillClrLst>
    <dgm:linClrLst meth="repeat">
      <a:sysClr val="window" lastClr="FFFFFF"/>
    </dgm:linClrLst>
    <dgm:effectClrLst/>
    <dgm:txLinClrLst/>
    <dgm:txFillClrLst/>
    <dgm:txEffectClrLst/>
  </dgm:styleLbl>
  <dgm:styleLbl name="parChTrans1D1">
    <dgm:fillClrLst meth="repeat">
      <a:srgbClr val="4F81BD"/>
    </dgm:fillClrLst>
    <dgm:linClrLst meth="repeat">
      <a:srgbClr val="4F81BD">
        <a:shade val="60000"/>
      </a:srgbClr>
    </dgm:linClrLst>
    <dgm:effectClrLst/>
    <dgm:txLinClrLst/>
    <dgm:txFillClrLst meth="repeat">
      <a:sysClr val="windowText" lastClr="000000"/>
    </dgm:txFillClrLst>
    <dgm:txEffectClrLst/>
  </dgm:styleLbl>
  <dgm:styleLbl name="parChTrans1D2">
    <dgm:fillClrLst meth="repeat">
      <a:srgbClr val="4F81BD"/>
    </dgm:fillClrLst>
    <dgm:linClrLst meth="repeat">
      <a:srgbClr val="4F81BD">
        <a:shade val="60000"/>
      </a:srgbClr>
    </dgm:linClrLst>
    <dgm:effectClrLst/>
    <dgm:txLinClrLst/>
    <dgm:txFillClrLst meth="repeat">
      <a:sysClr val="windowText" lastClr="000000"/>
    </dgm:txFillClrLst>
    <dgm:txEffectClrLst/>
  </dgm:styleLbl>
  <dgm:styleLbl name="parChTrans1D3">
    <dgm:fillClrLst meth="repeat">
      <a:srgbClr val="4F81BD"/>
    </dgm:fillClrLst>
    <dgm:linClrLst meth="repeat">
      <a:srgbClr val="4F81BD">
        <a:shade val="80000"/>
      </a:srgbClr>
    </dgm:linClrLst>
    <dgm:effectClrLst/>
    <dgm:txLinClrLst/>
    <dgm:txFillClrLst meth="repeat">
      <a:sysClr val="windowText" lastClr="000000"/>
    </dgm:txFillClrLst>
    <dgm:txEffectClrLst/>
  </dgm:styleLbl>
  <dgm:styleLbl name="parChTrans1D4">
    <dgm:fillClrLst meth="repeat">
      <a:srgbClr val="4F81BD"/>
    </dgm:fillClrLst>
    <dgm:linClrLst meth="repeat">
      <a:srgbClr val="4F81BD">
        <a:shade val="80000"/>
      </a:srgbClr>
    </dgm:linClrLst>
    <dgm:effectClrLst/>
    <dgm:txLinClrLst/>
    <dgm:txFillClrLst meth="repeat">
      <a:sysClr val="windowText" lastClr="000000"/>
    </dgm:txFillClrLst>
    <dgm:txEffectClrLst/>
  </dgm:styleLbl>
  <dgm:styleLbl name="parChTrans2D1">
    <dgm:fillClrLst meth="repeat">
      <a:srgbClr val="4F81BD">
        <a:tint val="60000"/>
      </a:srgbClr>
    </dgm:fillClrLst>
    <dgm:linClrLst meth="repeat">
      <a:srgbClr val="4F81BD">
        <a:tint val="60000"/>
      </a:srgbClr>
    </dgm:linClrLst>
    <dgm:effectClrLst/>
    <dgm:txLinClrLst/>
    <dgm:txFillClrLst meth="repeat">
      <a:sysClr val="window" lastClr="FFFFFF"/>
    </dgm:txFillClrLst>
    <dgm:txEffectClrLst/>
  </dgm:styleLbl>
  <dgm:styleLbl name="parChTrans2D2">
    <dgm:fillClrLst meth="repeat">
      <a:srgbClr val="4F81BD"/>
    </dgm:fillClrLst>
    <dgm:linClrLst meth="repeat">
      <a:srgbClr val="4F81BD"/>
    </dgm:linClrLst>
    <dgm:effectClrLst/>
    <dgm:txLinClrLst/>
    <dgm:txFillClrLst meth="repeat">
      <a:sysClr val="window" lastClr="FFFFFF"/>
    </dgm:txFillClrLst>
    <dgm:txEffectClrLst/>
  </dgm:styleLbl>
  <dgm:styleLbl name="parChTrans2D3">
    <dgm:fillClrLst meth="repeat">
      <a:srgbClr val="4F81BD"/>
    </dgm:fillClrLst>
    <dgm:linClrLst meth="repeat">
      <a:srgbClr val="4F81BD"/>
    </dgm:linClrLst>
    <dgm:effectClrLst/>
    <dgm:txLinClrLst/>
    <dgm:txFillClrLst meth="repeat">
      <a:sysClr val="window" lastClr="FFFFFF"/>
    </dgm:txFillClrLst>
    <dgm:txEffectClrLst/>
  </dgm:styleLbl>
  <dgm:styleLbl name="parChTrans2D4">
    <dgm:fillClrLst meth="repeat">
      <a:srgbClr val="4F81BD"/>
    </dgm:fillClrLst>
    <dgm:linClrLst meth="repeat">
      <a:srgbClr val="4F81BD"/>
    </dgm:linClrLst>
    <dgm:effectClrLst/>
    <dgm:txLinClrLst/>
    <dgm:txFillClrLst meth="repeat">
      <a:sysClr val="window" lastClr="FFFFFF"/>
    </dgm:txFillClrLst>
    <dgm:txEffectClrLst/>
  </dgm:styleLbl>
  <dgm:styleLbl name="revTx">
    <dgm:fillClrLst meth="repeat">
      <a:sysClr val="window" lastClr="FFFFFF">
        <a:alpha val="0"/>
      </a:sysClr>
    </dgm:fillClrLst>
    <dgm:linClrLst meth="repeat">
      <a:sysClr val="windowText" lastClr="000000">
        <a:alpha val="0"/>
      </a:sysClr>
    </dgm:linClrLst>
    <dgm:effectClrLst/>
    <dgm:txLinClrLst/>
    <dgm:txFillClrLst meth="repeat">
      <a:sysClr val="windowText" lastClr="000000"/>
    </dgm:txFillClrLst>
    <dgm:txEffectClrLst/>
  </dgm:styleLbl>
  <dgm:styleLbl name="sibTrans1D1">
    <dgm:fillClrLst meth="repeat">
      <a:srgbClr val="4F81BD"/>
    </dgm:fillClrLst>
    <dgm:linClrLst meth="repeat">
      <a:srgbClr val="4F81BD"/>
    </dgm:linClrLst>
    <dgm:effectClrLst/>
    <dgm:txLinClrLst/>
    <dgm:txFillClrLst meth="repeat">
      <a:sysClr val="windowText" lastClr="000000"/>
    </dgm:txFillClrLst>
    <dgm:txEffectClrLst/>
  </dgm:styleLbl>
  <dgm:styleLbl name="sibTrans2D1">
    <dgm:fillClrLst meth="repeat">
      <a:srgbClr val="4F81BD">
        <a:tint val="60000"/>
      </a:srgbClr>
    </dgm:fillClrLst>
    <dgm:linClrLst meth="repeat">
      <a:srgbClr val="4F81BD">
        <a:tint val="60000"/>
      </a:srgbClr>
    </dgm:linClrLst>
    <dgm:effectClrLst/>
    <dgm:txLinClrLst/>
    <dgm:txFillClrLst/>
    <dgm:txEffectClrLst/>
  </dgm:styleLbl>
  <dgm:styleLbl name="solidAlignAcc1">
    <dgm:fillClrLst meth="repeat">
      <a:sysClr val="window" lastClr="FFFFFF"/>
    </dgm:fillClrLst>
    <dgm:linClrLst meth="repeat">
      <a:srgbClr val="4F81BD"/>
    </dgm:linClrLst>
    <dgm:effectClrLst/>
    <dgm:txLinClrLst/>
    <dgm:txFillClrLst meth="repeat">
      <a:sysClr val="windowText" lastClr="000000"/>
    </dgm:txFillClrLst>
    <dgm:txEffectClrLst/>
  </dgm:styleLbl>
  <dgm:styleLbl name="solidBgAcc1">
    <dgm:fillClrLst meth="repeat">
      <a:sysClr val="window" lastClr="FFFFFF"/>
    </dgm:fillClrLst>
    <dgm:linClrLst meth="repeat">
      <a:srgbClr val="4F81BD"/>
    </dgm:linClrLst>
    <dgm:effectClrLst/>
    <dgm:txLinClrLst/>
    <dgm:txFillClrLst meth="repeat">
      <a:sysClr val="windowText" lastClr="000000"/>
    </dgm:txFillClrLst>
    <dgm:txEffectClrLst/>
  </dgm:styleLbl>
  <dgm:styleLbl name="solidFgAcc1">
    <dgm:fillClrLst meth="repeat">
      <a:sysClr val="window" lastClr="FFFFFF"/>
    </dgm:fillClrLst>
    <dgm:linClrLst meth="repeat">
      <a:srgbClr val="4F81BD"/>
    </dgm:linClrLst>
    <dgm:effectClrLst/>
    <dgm:txLinClrLst/>
    <dgm:txFillClrLst meth="repeat">
      <a:sysClr val="windowText" lastClr="000000"/>
    </dgm:txFillClrLst>
    <dgm:txEffectClrLst/>
  </dgm:styleLbl>
  <dgm:styleLbl name="trAlignAcc1">
    <dgm:fillClrLst meth="repeat">
      <a:sysClr val="window" lastClr="FFFFFF">
        <a:alpha val="40000"/>
      </a:sysClr>
    </dgm:fillClrLst>
    <dgm:linClrLst meth="repeat">
      <a:srgbClr val="4F81BD"/>
    </dgm:linClrLst>
    <dgm:effectClrLst/>
    <dgm:txLinClrLst/>
    <dgm:txFillClrLst meth="repeat">
      <a:sysClr val="windowText" lastClr="000000"/>
    </dgm:txFillClrLst>
    <dgm:txEffectClrLst/>
  </dgm:styleLbl>
  <dgm:styleLbl name="trBgShp">
    <dgm:fillClrLst meth="repeat">
      <a:srgbClr val="4F81BD">
        <a:tint val="50000"/>
        <a:alpha val="40000"/>
      </a:srgbClr>
    </dgm:fillClrLst>
    <dgm:linClrLst meth="repeat">
      <a:srgbClr val="4F81BD"/>
    </dgm:linClrLst>
    <dgm:effectClrLst/>
    <dgm:txLinClrLst/>
    <dgm:txFillClrLst meth="repeat">
      <a:sysClr val="window" lastClr="FFFFFF"/>
    </dgm:txFillClrLst>
    <dgm:txEffectClrLst/>
  </dgm:styleLbl>
  <dgm:styleLbl name="vennNode1">
    <dgm:fillClrLst meth="repeat">
      <a:srgbClr val="4F81BD">
        <a:alpha val="50000"/>
      </a:srgbClr>
    </dgm:fillClrLst>
    <dgm:linClrLst meth="repeat">
      <a:sysClr val="window" lastClr="FFFFFF"/>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alignAcc1">
    <dgm:fillClrLst meth="repeat">
      <a:sysClr val="window" lastClr="FFFFFF">
        <a:alpha val="90000"/>
      </a:sysClr>
    </dgm:fillClrLst>
    <dgm:linClrLst>
      <a:srgbClr val="8064A2"/>
      <a:srgbClr val="4BACC6"/>
    </dgm:linClrLst>
    <dgm:effectClrLst/>
    <dgm:txLinClrLst/>
    <dgm:txFillClrLst meth="repeat">
      <a:sysClr val="windowText" lastClr="000000"/>
    </dgm:txFillClrLst>
    <dgm:txEffectClrLst/>
  </dgm:styleLbl>
  <dgm:styleLbl name="alignAccFollowNode1">
    <dgm:fillClrLst>
      <a:srgbClr val="8064A2">
        <a:tint val="40000"/>
        <a:alpha val="90000"/>
      </a:srgbClr>
      <a:srgbClr val="4BACC6">
        <a:tint val="40000"/>
        <a:alpha val="90000"/>
      </a:srgbClr>
    </dgm:fillClrLst>
    <dgm:linClrLst>
      <a:srgbClr val="8064A2">
        <a:tint val="40000"/>
        <a:alpha val="90000"/>
      </a:srgbClr>
      <a:srgbClr val="4BACC6">
        <a:tint val="40000"/>
        <a:alpha val="90000"/>
      </a:srgbClr>
    </dgm:linClrLst>
    <dgm:effectClrLst/>
    <dgm:txLinClrLst/>
    <dgm:txFillClrLst meth="repeat">
      <a:sysClr val="windowText" lastClr="000000"/>
    </dgm:txFillClrLst>
    <dgm:txEffectClrLst/>
  </dgm:styleLbl>
  <dgm:styleLbl name="alignImgPlace1">
    <dgm:fillClrLst>
      <a:srgbClr val="8064A2">
        <a:tint val="50000"/>
      </a:srgbClr>
      <a:srgbClr val="4BACC6">
        <a:tint val="20000"/>
      </a:srgbClr>
    </dgm:fillClrLst>
    <dgm:linClrLst meth="repeat">
      <a:sysClr val="window" lastClr="FFFFFF"/>
    </dgm:linClrLst>
    <dgm:effectClrLst/>
    <dgm:txLinClrLst/>
    <dgm:txFillClrLst meth="repeat">
      <a:sysClr val="window" lastClr="FFFFFF"/>
    </dgm:txFillClrLst>
    <dgm:txEffectClrLst/>
  </dgm:styleLbl>
  <dgm:styleLbl name="alignNode1">
    <dgm:fillClrLst>
      <a:srgbClr val="8064A2"/>
      <a:srgbClr val="4BACC6"/>
    </dgm:fillClrLst>
    <dgm:linClrLst>
      <a:srgbClr val="8064A2"/>
      <a:srgbClr val="4BACC6"/>
    </dgm:linClrLst>
    <dgm:effectClrLst/>
    <dgm:txLinClrLst/>
    <dgm:txFillClrLst/>
    <dgm:txEffectClrLst/>
  </dgm:styleLbl>
  <dgm:styleLbl name="asst0">
    <dgm:fillClrLst meth="repeat">
      <a:srgbClr val="8064A2"/>
    </dgm:fillClrLst>
    <dgm:linClrLst meth="repeat">
      <a:sysClr val="window" lastClr="FFFFFF">
        <a:shade val="80000"/>
      </a:sysClr>
    </dgm:linClrLst>
    <dgm:effectClrLst/>
    <dgm:txLinClrLst/>
    <dgm:txFillClrLst/>
    <dgm:txEffectClrLst/>
  </dgm:styleLbl>
  <dgm:styleLbl name="asst1">
    <dgm:fillClrLst meth="repeat">
      <a:srgbClr val="4BACC6"/>
    </dgm:fillClrLst>
    <dgm:linClrLst meth="repeat">
      <a:sysClr val="window" lastClr="FFFFFF">
        <a:shade val="80000"/>
      </a:sysClr>
    </dgm:linClrLst>
    <dgm:effectClrLst/>
    <dgm:txLinClrLst/>
    <dgm:txFillClrLst/>
    <dgm:txEffectClrLst/>
  </dgm:styleLbl>
  <dgm:styleLbl name="asst2">
    <dgm:fillClrLst>
      <a:srgbClr val="F79646"/>
    </dgm:fillClrLst>
    <dgm:linClrLst meth="repeat">
      <a:sysClr val="window" lastClr="FFFFFF"/>
    </dgm:linClrLst>
    <dgm:effectClrLst/>
    <dgm:txLinClrLst/>
    <dgm:txFillClrLst/>
    <dgm:txEffectClrLst/>
  </dgm:styleLbl>
  <dgm:styleLbl name="asst3">
    <dgm:fillClrLst>
      <a:srgbClr val="4F81BD"/>
    </dgm:fillClrLst>
    <dgm:linClrLst meth="repeat">
      <a:sysClr val="window" lastClr="FFFFFF"/>
    </dgm:linClrLst>
    <dgm:effectClrLst/>
    <dgm:txLinClrLst/>
    <dgm:txFillClrLst/>
    <dgm:txEffectClrLst/>
  </dgm:styleLbl>
  <dgm:styleLbl name="asst4">
    <dgm:fillClrLst>
      <a:srgbClr val="C0504D"/>
    </dgm:fillClrLst>
    <dgm:linClrLst meth="repeat">
      <a:sysClr val="window" lastClr="FFFFFF"/>
    </dgm:linClrLst>
    <dgm:effectClrLst/>
    <dgm:txLinClrLst/>
    <dgm:txFillClrLst/>
    <dgm:txEffectClrLst/>
  </dgm:styleLbl>
  <dgm:styleLbl name="bgAcc1">
    <dgm:fillClrLst meth="repeat">
      <a:sysClr val="window" lastClr="FFFFFF">
        <a:alpha val="90000"/>
      </a:sysClr>
    </dgm:fillClrLst>
    <dgm:linClrLst>
      <a:srgbClr val="8064A2"/>
      <a:srgbClr val="4BACC6"/>
    </dgm:linClrLst>
    <dgm:effectClrLst/>
    <dgm:txLinClrLst/>
    <dgm:txFillClrLst meth="repeat">
      <a:sysClr val="windowText" lastClr="000000"/>
    </dgm:txFillClrLst>
    <dgm:txEffectClrLst/>
  </dgm:styleLbl>
  <dgm:styleLbl name="bgAccFollowNode1">
    <dgm:fillClrLst>
      <a:srgbClr val="8064A2">
        <a:tint val="40000"/>
        <a:alpha val="90000"/>
      </a:srgbClr>
      <a:srgbClr val="4BACC6">
        <a:tint val="40000"/>
        <a:alpha val="90000"/>
      </a:srgbClr>
    </dgm:fillClrLst>
    <dgm:linClrLst>
      <a:srgbClr val="8064A2">
        <a:tint val="40000"/>
        <a:alpha val="90000"/>
      </a:srgbClr>
      <a:srgbClr val="4BACC6">
        <a:tint val="40000"/>
        <a:alpha val="90000"/>
      </a:srgbClr>
    </dgm:linClrLst>
    <dgm:effectClrLst/>
    <dgm:txLinClrLst/>
    <dgm:txFillClrLst meth="repeat">
      <a:sysClr val="windowText" lastClr="000000"/>
    </dgm:txFillClrLst>
    <dgm:txEffectClrLst/>
  </dgm:styleLbl>
  <dgm:styleLbl name="bgImgPlace1">
    <dgm:fillClrLst>
      <a:srgbClr val="8064A2">
        <a:tint val="50000"/>
      </a:srgbClr>
      <a:srgbClr val="4BACC6">
        <a:tint val="20000"/>
      </a:srgbClr>
    </dgm:fillClrLst>
    <dgm:linClrLst meth="repeat">
      <a:sysClr val="window" lastClr="FFFFFF"/>
    </dgm:linClrLst>
    <dgm:effectClrLst/>
    <dgm:txLinClrLst/>
    <dgm:txFillClrLst meth="repeat">
      <a:sysClr val="window" lastClr="FFFFFF"/>
    </dgm:txFillClrLst>
    <dgm:txEffectClrLst/>
  </dgm:styleLbl>
  <dgm:styleLbl name="bgShp">
    <dgm:fillClrLst meth="repeat">
      <a:srgbClr val="8064A2">
        <a:tint val="40000"/>
      </a:srgbClr>
    </dgm:fillClrLst>
    <dgm:linClrLst meth="repeat">
      <a:sysClr val="windowText" lastClr="000000"/>
    </dgm:linClrLst>
    <dgm:effectClrLst/>
    <dgm:txLinClrLst/>
    <dgm:txFillClrLst meth="repeat">
      <a:sysClr val="windowText" lastClr="000000"/>
    </dgm:txFillClrLst>
    <dgm:txEffectClrLst/>
  </dgm:styleLbl>
  <dgm:styleLbl name="bgSibTrans2D1">
    <dgm:fillClrLst>
      <a:srgbClr val="8064A2"/>
      <a:srgbClr val="4BACC6"/>
    </dgm:fillClrLst>
    <dgm:linClrLst meth="repeat">
      <a:sysClr val="window" lastClr="FFFFFF"/>
    </dgm:linClrLst>
    <dgm:effectClrLst/>
    <dgm:txLinClrLst/>
    <dgm:txFillClrLst meth="repeat">
      <a:sysClr val="window" lastClr="FFFFFF"/>
    </dgm:txFillClrLst>
    <dgm:txEffectClrLst/>
  </dgm:styleLbl>
  <dgm:styleLbl name="callout">
    <dgm:fillClrLst meth="repeat">
      <a:srgbClr val="8064A2"/>
    </dgm:fillClrLst>
    <dgm:linClrLst meth="repeat">
      <a:srgbClr val="8064A2">
        <a:tint val="50000"/>
      </a:srgbClr>
    </dgm:linClrLst>
    <dgm:effectClrLst/>
    <dgm:txLinClrLst/>
    <dgm:txFillClrLst meth="repeat">
      <a:sysClr val="windowText" lastClr="000000"/>
    </dgm:txFillClrLst>
    <dgm:txEffectClrLst/>
  </dgm:styleLbl>
  <dgm:styleLbl name="conFgAcc1">
    <dgm:fillClrLst meth="repeat">
      <a:sysClr val="window" lastClr="FFFFFF">
        <a:alpha val="90000"/>
      </a:sysClr>
    </dgm:fillClrLst>
    <dgm:linClrLst>
      <a:srgbClr val="8064A2"/>
      <a:srgbClr val="4BACC6"/>
    </dgm:linClrLst>
    <dgm:effectClrLst/>
    <dgm:txLinClrLst/>
    <dgm:txFillClrLst meth="repeat">
      <a:sysClr val="windowText" lastClr="000000"/>
    </dgm:txFillClrLst>
    <dgm:txEffectClrLst/>
  </dgm:styleLbl>
  <dgm:styleLbl name="dkBgShp">
    <dgm:fillClrLst meth="repeat">
      <a:srgbClr val="8064A2">
        <a:shade val="90000"/>
      </a:srgbClr>
    </dgm:fillClrLst>
    <dgm:linClrLst meth="repeat">
      <a:sysClr val="windowText" lastClr="000000"/>
    </dgm:linClrLst>
    <dgm:effectClrLst/>
    <dgm:txLinClrLst/>
    <dgm:txFillClrLst meth="repeat">
      <a:sysClr val="window" lastClr="FFFFFF"/>
    </dgm:txFillClrLst>
    <dgm:txEffectClrLst/>
  </dgm:styleLbl>
  <dgm:styleLbl name="fgAcc0">
    <dgm:fillClrLst meth="repeat">
      <a:sysClr val="window" lastClr="FFFFFF">
        <a:alpha val="90000"/>
      </a:sysClr>
    </dgm:fillClrLst>
    <dgm:linClrLst>
      <a:srgbClr val="9BBB59"/>
    </dgm:linClrLst>
    <dgm:effectClrLst/>
    <dgm:txLinClrLst/>
    <dgm:txFillClrLst meth="repeat">
      <a:sysClr val="windowText" lastClr="000000"/>
    </dgm:txFillClrLst>
    <dgm:txEffectClrLst/>
  </dgm:styleLbl>
  <dgm:styleLbl name="fgAcc1">
    <dgm:fillClrLst meth="repeat">
      <a:sysClr val="window" lastClr="FFFFFF">
        <a:alpha val="90000"/>
      </a:sysClr>
    </dgm:fillClrLst>
    <dgm:linClrLst>
      <a:srgbClr val="8064A2"/>
      <a:srgbClr val="4BACC6"/>
    </dgm:linClrLst>
    <dgm:effectClrLst/>
    <dgm:txLinClrLst/>
    <dgm:txFillClrLst meth="repeat">
      <a:sysClr val="windowText" lastClr="000000"/>
    </dgm:txFillClrLst>
    <dgm:txEffectClrLst/>
  </dgm:styleLbl>
  <dgm:styleLbl name="fgAcc2">
    <dgm:fillClrLst meth="repeat">
      <a:sysClr val="window" lastClr="FFFFFF">
        <a:alpha val="90000"/>
      </a:sysClr>
    </dgm:fillClrLst>
    <dgm:linClrLst>
      <a:srgbClr val="4BACC6"/>
    </dgm:linClrLst>
    <dgm:effectClrLst/>
    <dgm:txLinClrLst/>
    <dgm:txFillClrLst meth="repeat">
      <a:sysClr val="windowText" lastClr="000000"/>
    </dgm:txFillClrLst>
    <dgm:txEffectClrLst/>
  </dgm:styleLbl>
  <dgm:styleLbl name="fgAcc3">
    <dgm:fillClrLst meth="repeat">
      <a:sysClr val="window" lastClr="FFFFFF">
        <a:alpha val="90000"/>
      </a:sysClr>
    </dgm:fillClrLst>
    <dgm:linClrLst>
      <a:srgbClr val="F79646"/>
    </dgm:linClrLst>
    <dgm:effectClrLst/>
    <dgm:txLinClrLst/>
    <dgm:txFillClrLst meth="repeat">
      <a:sysClr val="windowText" lastClr="000000"/>
    </dgm:txFillClrLst>
    <dgm:txEffectClrLst/>
  </dgm:styleLbl>
  <dgm:styleLbl name="fgAcc4">
    <dgm:fillClrLst meth="repeat">
      <a:sysClr val="window" lastClr="FFFFFF">
        <a:alpha val="90000"/>
      </a:sysClr>
    </dgm:fillClrLst>
    <dgm:linClrLst>
      <a:srgbClr val="4F81BD"/>
    </dgm:linClrLst>
    <dgm:effectClrLst/>
    <dgm:txLinClrLst/>
    <dgm:txFillClrLst meth="repeat">
      <a:sysClr val="windowText" lastClr="000000"/>
    </dgm:txFillClrLst>
    <dgm:txEffectClrLst/>
  </dgm:styleLbl>
  <dgm:styleLbl name="fgAccFollowNode1">
    <dgm:fillClrLst>
      <a:srgbClr val="8064A2">
        <a:tint val="40000"/>
        <a:alpha val="90000"/>
      </a:srgbClr>
      <a:srgbClr val="4BACC6">
        <a:tint val="40000"/>
        <a:alpha val="90000"/>
      </a:srgbClr>
    </dgm:fillClrLst>
    <dgm:linClrLst>
      <a:srgbClr val="8064A2">
        <a:tint val="40000"/>
        <a:alpha val="90000"/>
      </a:srgbClr>
      <a:srgbClr val="4BACC6">
        <a:tint val="40000"/>
        <a:alpha val="90000"/>
      </a:srgbClr>
    </dgm:linClrLst>
    <dgm:effectClrLst/>
    <dgm:txLinClrLst/>
    <dgm:txFillClrLst meth="repeat">
      <a:sysClr val="windowText" lastClr="000000"/>
    </dgm:txFillClrLst>
    <dgm:txEffectClrLst/>
  </dgm:styleLbl>
  <dgm:styleLbl name="fgImgPlace1">
    <dgm:fillClrLst>
      <a:srgbClr val="8064A2">
        <a:tint val="50000"/>
      </a:srgbClr>
      <a:srgbClr val="4BACC6">
        <a:tint val="50000"/>
      </a:srgbClr>
    </dgm:fillClrLst>
    <dgm:linClrLst meth="repeat">
      <a:sysClr val="window" lastClr="FFFFFF"/>
    </dgm:linClrLst>
    <dgm:effectClrLst/>
    <dgm:txLinClrLst/>
    <dgm:txFillClrLst meth="repeat">
      <a:sysClr val="window" lastClr="FFFFFF"/>
    </dgm:txFillClrLst>
    <dgm:txEffectClrLst/>
  </dgm:styleLbl>
  <dgm:styleLbl name="fgShp">
    <dgm:fillClrLst meth="repeat">
      <a:srgbClr val="8064A2">
        <a:tint val="40000"/>
      </a:srgbClr>
    </dgm:fillClrLst>
    <dgm:linClrLst meth="repeat">
      <a:sysClr val="window" lastClr="FFFFFF"/>
    </dgm:linClrLst>
    <dgm:effectClrLst/>
    <dgm:txLinClrLst/>
    <dgm:txFillClrLst meth="repeat">
      <a:sysClr val="windowText" lastClr="000000"/>
    </dgm:txFillClrLst>
    <dgm:txEffectClrLst/>
  </dgm:styleLbl>
  <dgm:styleLbl name="fgSibTrans2D1">
    <dgm:fillClrLst>
      <a:srgbClr val="8064A2"/>
      <a:srgbClr val="4BACC6"/>
    </dgm:fillClrLst>
    <dgm:linClrLst meth="repeat">
      <a:sysClr val="window" lastClr="FFFFFF"/>
    </dgm:linClrLst>
    <dgm:effectClrLst/>
    <dgm:txLinClrLst/>
    <dgm:txFillClrLst meth="repeat">
      <a:sysClr val="window" lastClr="FFFFFF"/>
    </dgm:txFillClrLst>
    <dgm:txEffectClrLst/>
  </dgm:styleLbl>
  <dgm:styleLbl name="lnNode1">
    <dgm:fillClrLst>
      <a:srgbClr val="8064A2"/>
      <a:srgbClr val="4BACC6"/>
    </dgm:fillClrLst>
    <dgm:linClrLst meth="repeat">
      <a:sysClr val="window" lastClr="FFFFFF"/>
    </dgm:linClrLst>
    <dgm:effectClrLst/>
    <dgm:txLinClrLst/>
    <dgm:txFillClrLst/>
    <dgm:txEffectClrLst/>
  </dgm:styleLbl>
  <dgm:styleLbl name="node0">
    <dgm:fillClrLst meth="repeat">
      <a:srgbClr val="9BBB59"/>
    </dgm:fillClrLst>
    <dgm:linClrLst meth="repeat">
      <a:sysClr val="window" lastClr="FFFFFF"/>
    </dgm:linClrLst>
    <dgm:effectClrLst/>
    <dgm:txLinClrLst/>
    <dgm:txFillClrLst/>
    <dgm:txEffectClrLst/>
  </dgm:styleLbl>
  <dgm:styleLbl name="node1">
    <dgm:fillClrLst>
      <a:srgbClr val="8064A2"/>
      <a:srgbClr val="4BACC6"/>
    </dgm:fillClrLst>
    <dgm:linClrLst meth="repeat">
      <a:sysClr val="window" lastClr="FFFFFF"/>
    </dgm:linClrLst>
    <dgm:effectClrLst/>
    <dgm:txLinClrLst/>
    <dgm:txFillClrLst/>
    <dgm:txEffectClrLst/>
  </dgm:styleLbl>
  <dgm:styleLbl name="node2">
    <dgm:fillClrLst>
      <a:srgbClr val="4BACC6"/>
    </dgm:fillClrLst>
    <dgm:linClrLst meth="repeat">
      <a:sysClr val="window" lastClr="FFFFFF"/>
    </dgm:linClrLst>
    <dgm:effectClrLst/>
    <dgm:txLinClrLst/>
    <dgm:txFillClrLst/>
    <dgm:txEffectClrLst/>
  </dgm:styleLbl>
  <dgm:styleLbl name="node3">
    <dgm:fillClrLst>
      <a:srgbClr val="F79646"/>
    </dgm:fillClrLst>
    <dgm:linClrLst meth="repeat">
      <a:sysClr val="window" lastClr="FFFFFF"/>
    </dgm:linClrLst>
    <dgm:effectClrLst/>
    <dgm:txLinClrLst/>
    <dgm:txFillClrLst/>
    <dgm:txEffectClrLst/>
  </dgm:styleLbl>
  <dgm:styleLbl name="node4">
    <dgm:fillClrLst>
      <a:srgbClr val="4F81BD"/>
    </dgm:fillClrLst>
    <dgm:linClrLst meth="repeat">
      <a:sysClr val="window" lastClr="FFFFFF"/>
    </dgm:linClrLst>
    <dgm:effectClrLst/>
    <dgm:txLinClrLst/>
    <dgm:txFillClrLst/>
    <dgm:txEffectClrLst/>
  </dgm:styleLbl>
  <dgm:styleLbl name="parChTrans1D1">
    <dgm:fillClrLst meth="repeat">
      <a:srgbClr val="8064A2"/>
    </dgm:fillClrLst>
    <dgm:linClrLst meth="repeat">
      <a:srgbClr val="8064A2"/>
    </dgm:linClrLst>
    <dgm:effectClrLst/>
    <dgm:txLinClrLst/>
    <dgm:txFillClrLst meth="repeat">
      <a:sysClr val="windowText" lastClr="000000"/>
    </dgm:txFillClrLst>
    <dgm:txEffectClrLst/>
  </dgm:styleLbl>
  <dgm:styleLbl name="parChTrans1D2">
    <dgm:fillClrLst meth="repeat">
      <a:srgbClr val="8064A2">
        <a:tint val="90000"/>
      </a:srgbClr>
    </dgm:fillClrLst>
    <dgm:linClrLst meth="repeat">
      <a:srgbClr val="4BACC6"/>
    </dgm:linClrLst>
    <dgm:effectClrLst/>
    <dgm:txLinClrLst/>
    <dgm:txFillClrLst meth="repeat">
      <a:sysClr val="windowText" lastClr="000000"/>
    </dgm:txFillClrLst>
    <dgm:txEffectClrLst/>
  </dgm:styleLbl>
  <dgm:styleLbl name="parChTrans1D3">
    <dgm:fillClrLst meth="repeat">
      <a:srgbClr val="8064A2">
        <a:tint val="70000"/>
      </a:srgbClr>
    </dgm:fillClrLst>
    <dgm:linClrLst meth="repeat">
      <a:srgbClr val="F79646"/>
    </dgm:linClrLst>
    <dgm:effectClrLst/>
    <dgm:txLinClrLst/>
    <dgm:txFillClrLst meth="repeat">
      <a:sysClr val="windowText" lastClr="000000"/>
    </dgm:txFillClrLst>
    <dgm:txEffectClrLst/>
  </dgm:styleLbl>
  <dgm:styleLbl name="parChTrans1D4">
    <dgm:fillClrLst meth="repeat">
      <a:srgbClr val="8064A2">
        <a:tint val="50000"/>
      </a:srgbClr>
    </dgm:fillClrLst>
    <dgm:linClrLst meth="repeat">
      <a:srgbClr val="4F81BD"/>
    </dgm:linClrLst>
    <dgm:effectClrLst/>
    <dgm:txLinClrLst/>
    <dgm:txFillClrLst meth="repeat">
      <a:sysClr val="windowText" lastClr="000000"/>
    </dgm:txFillClrLst>
    <dgm:txEffectClrLst/>
  </dgm:styleLbl>
  <dgm:styleLbl name="parChTrans2D1">
    <dgm:fillClrLst meth="repeat">
      <a:srgbClr val="8064A2"/>
    </dgm:fillClrLst>
    <dgm:linClrLst meth="repeat">
      <a:sysClr val="window" lastClr="FFFFFF"/>
    </dgm:linClrLst>
    <dgm:effectClrLst/>
    <dgm:txLinClrLst/>
    <dgm:txFillClrLst meth="repeat">
      <a:sysClr val="window" lastClr="FFFFFF"/>
    </dgm:txFillClrLst>
    <dgm:txEffectClrLst/>
  </dgm:styleLbl>
  <dgm:styleLbl name="parChTrans2D2">
    <dgm:fillClrLst meth="repeat">
      <a:srgbClr val="4BACC6"/>
    </dgm:fillClrLst>
    <dgm:linClrLst meth="repeat">
      <a:sysClr val="window" lastClr="FFFFFF"/>
    </dgm:linClrLst>
    <dgm:effectClrLst/>
    <dgm:txLinClrLst/>
    <dgm:txFillClrLst/>
    <dgm:txEffectClrLst/>
  </dgm:styleLbl>
  <dgm:styleLbl name="parChTrans2D3">
    <dgm:fillClrLst meth="repeat">
      <a:srgbClr val="4BACC6"/>
    </dgm:fillClrLst>
    <dgm:linClrLst meth="repeat">
      <a:sysClr val="window" lastClr="FFFFFF"/>
    </dgm:linClrLst>
    <dgm:effectClrLst/>
    <dgm:txLinClrLst/>
    <dgm:txFillClrLst/>
    <dgm:txEffectClrLst/>
  </dgm:styleLbl>
  <dgm:styleLbl name="parChTrans2D4">
    <dgm:fillClrLst meth="repeat">
      <a:srgbClr val="F79646"/>
    </dgm:fillClrLst>
    <dgm:linClrLst meth="repeat">
      <a:sysClr val="window" lastClr="FFFFFF"/>
    </dgm:linClrLst>
    <dgm:effectClrLst/>
    <dgm:txLinClrLst/>
    <dgm:txFillClrLst meth="repeat">
      <a:sysClr val="window" lastClr="FFFFFF"/>
    </dgm:txFillClrLst>
    <dgm:txEffectClrLst/>
  </dgm:styleLbl>
  <dgm:styleLbl name="revTx">
    <dgm:fillClrLst meth="repeat">
      <a:sysClr val="window" lastClr="FFFFFF">
        <a:alpha val="0"/>
      </a:sysClr>
    </dgm:fillClrLst>
    <dgm:linClrLst meth="repeat">
      <a:sysClr val="windowText" lastClr="000000">
        <a:alpha val="0"/>
      </a:sysClr>
    </dgm:linClrLst>
    <dgm:effectClrLst/>
    <dgm:txLinClrLst/>
    <dgm:txFillClrLst meth="repeat">
      <a:sysClr val="windowText" lastClr="000000"/>
    </dgm:txFillClrLst>
    <dgm:txEffectClrLst/>
  </dgm:styleLbl>
  <dgm:styleLbl name="sibTrans1D1">
    <dgm:fillClrLst/>
    <dgm:linClrLst>
      <a:srgbClr val="8064A2"/>
      <a:srgbClr val="4BACC6"/>
    </dgm:linClrLst>
    <dgm:effectClrLst/>
    <dgm:txLinClrLst/>
    <dgm:txFillClrLst meth="repeat">
      <a:sysClr val="windowText" lastClr="000000"/>
    </dgm:txFillClrLst>
    <dgm:txEffectClrLst/>
  </dgm:styleLbl>
  <dgm:styleLbl name="sibTrans2D1">
    <dgm:fillClrLst>
      <a:srgbClr val="8064A2"/>
      <a:srgbClr val="4BACC6"/>
    </dgm:fillClrLst>
    <dgm:linClrLst meth="repeat">
      <a:sysClr val="window" lastClr="FFFFFF"/>
    </dgm:linClrLst>
    <dgm:effectClrLst/>
    <dgm:txLinClrLst/>
    <dgm:txFillClrLst/>
    <dgm:txEffectClrLst/>
  </dgm:styleLbl>
  <dgm:styleLbl name="solidAlignAcc1">
    <dgm:fillClrLst meth="repeat">
      <a:sysClr val="window" lastClr="FFFFFF"/>
    </dgm:fillClrLst>
    <dgm:linClrLst>
      <a:srgbClr val="8064A2"/>
      <a:srgbClr val="4BACC6"/>
    </dgm:linClrLst>
    <dgm:effectClrLst/>
    <dgm:txLinClrLst/>
    <dgm:txFillClrLst meth="repeat">
      <a:sysClr val="windowText" lastClr="000000"/>
    </dgm:txFillClrLst>
    <dgm:txEffectClrLst/>
  </dgm:styleLbl>
  <dgm:styleLbl name="solidBgAcc1">
    <dgm:fillClrLst meth="repeat">
      <a:sysClr val="window" lastClr="FFFFFF"/>
    </dgm:fillClrLst>
    <dgm:linClrLst>
      <a:srgbClr val="8064A2"/>
      <a:srgbClr val="4BACC6"/>
    </dgm:linClrLst>
    <dgm:effectClrLst/>
    <dgm:txLinClrLst/>
    <dgm:txFillClrLst meth="repeat">
      <a:sysClr val="windowText" lastClr="000000"/>
    </dgm:txFillClrLst>
    <dgm:txEffectClrLst/>
  </dgm:styleLbl>
  <dgm:styleLbl name="solidFgAcc1">
    <dgm:fillClrLst meth="repeat">
      <a:sysClr val="window" lastClr="FFFFFF"/>
    </dgm:fillClrLst>
    <dgm:linClrLst>
      <a:srgbClr val="8064A2"/>
      <a:srgbClr val="4BACC6"/>
    </dgm:linClrLst>
    <dgm:effectClrLst/>
    <dgm:txLinClrLst/>
    <dgm:txFillClrLst meth="repeat">
      <a:sysClr val="windowText" lastClr="000000"/>
    </dgm:txFillClrLst>
    <dgm:txEffectClrLst/>
  </dgm:styleLbl>
  <dgm:styleLbl name="trAlignAcc1">
    <dgm:fillClrLst meth="repeat">
      <a:sysClr val="window" lastClr="FFFFFF">
        <a:alpha val="40000"/>
      </a:sysClr>
    </dgm:fillClrLst>
    <dgm:linClrLst meth="repeat">
      <a:srgbClr val="8064A2"/>
    </dgm:linClrLst>
    <dgm:effectClrLst/>
    <dgm:txLinClrLst/>
    <dgm:txFillClrLst meth="repeat">
      <a:sysClr val="windowText" lastClr="000000"/>
    </dgm:txFillClrLst>
    <dgm:txEffectClrLst/>
  </dgm:styleLbl>
  <dgm:styleLbl name="trBgShp">
    <dgm:fillClrLst meth="repeat">
      <a:srgbClr val="8064A2">
        <a:tint val="50000"/>
        <a:alpha val="40000"/>
      </a:srgbClr>
    </dgm:fillClrLst>
    <dgm:linClrLst meth="repeat">
      <a:srgbClr val="8064A2"/>
    </dgm:linClrLst>
    <dgm:effectClrLst/>
    <dgm:txLinClrLst/>
    <dgm:txFillClrLst meth="repeat">
      <a:sysClr val="window" lastClr="FFFFFF"/>
    </dgm:txFillClrLst>
    <dgm:txEffectClrLst/>
  </dgm:styleLbl>
  <dgm:styleLbl name="vennNode1">
    <dgm:fillClrLst>
      <a:srgbClr val="8064A2">
        <a:alpha val="50000"/>
      </a:srgbClr>
      <a:srgbClr val="4BACC6">
        <a:alpha val="50000"/>
      </a:srgbClr>
    </dgm:fillClrLst>
    <dgm:linClrLst meth="repeat">
      <a:sysClr val="window" lastClr="FFFFFF"/>
    </dgm:linClrLst>
    <dgm:effectClrLst/>
    <dgm:txLinClrLst/>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alignAcc1">
    <dgm:fillClrLst meth="repeat">
      <a:sysClr val="window" lastClr="FFFFFF">
        <a:alpha val="90000"/>
      </a:sysClr>
    </dgm:fillClrLst>
    <dgm:linClrLst>
      <a:srgbClr val="4BACC6"/>
      <a:srgbClr val="F79646"/>
    </dgm:linClrLst>
    <dgm:effectClrLst/>
    <dgm:txLinClrLst/>
    <dgm:txFillClrLst meth="repeat">
      <a:sysClr val="windowText" lastClr="000000"/>
    </dgm:txFillClrLst>
    <dgm:txEffectClrLst/>
  </dgm:styleLbl>
  <dgm:styleLbl name="alignAccFollowNode1">
    <dgm:fillClrLst>
      <a:srgbClr val="4BACC6">
        <a:tint val="40000"/>
        <a:alpha val="90000"/>
      </a:srgbClr>
      <a:srgbClr val="F79646">
        <a:tint val="40000"/>
        <a:alpha val="90000"/>
      </a:srgbClr>
    </dgm:fillClrLst>
    <dgm:linClrLst>
      <a:srgbClr val="4BACC6">
        <a:tint val="40000"/>
        <a:alpha val="90000"/>
      </a:srgbClr>
      <a:srgbClr val="F79646">
        <a:tint val="40000"/>
        <a:alpha val="90000"/>
      </a:srgbClr>
    </dgm:linClrLst>
    <dgm:effectClrLst/>
    <dgm:txLinClrLst/>
    <dgm:txFillClrLst meth="repeat">
      <a:sysClr val="windowText" lastClr="000000"/>
    </dgm:txFillClrLst>
    <dgm:txEffectClrLst/>
  </dgm:styleLbl>
  <dgm:styleLbl name="alignImgPlace1">
    <dgm:fillClrLst>
      <a:srgbClr val="4BACC6">
        <a:tint val="50000"/>
      </a:srgbClr>
      <a:srgbClr val="F79646">
        <a:tint val="20000"/>
      </a:srgbClr>
    </dgm:fillClrLst>
    <dgm:linClrLst meth="repeat">
      <a:sysClr val="window" lastClr="FFFFFF"/>
    </dgm:linClrLst>
    <dgm:effectClrLst/>
    <dgm:txLinClrLst/>
    <dgm:txFillClrLst meth="repeat">
      <a:sysClr val="window" lastClr="FFFFFF"/>
    </dgm:txFillClrLst>
    <dgm:txEffectClrLst/>
  </dgm:styleLbl>
  <dgm:styleLbl name="alignNode1">
    <dgm:fillClrLst>
      <a:srgbClr val="4BACC6"/>
      <a:srgbClr val="F79646"/>
    </dgm:fillClrLst>
    <dgm:linClrLst>
      <a:srgbClr val="4BACC6"/>
      <a:srgbClr val="F79646"/>
    </dgm:linClrLst>
    <dgm:effectClrLst/>
    <dgm:txLinClrLst/>
    <dgm:txFillClrLst/>
    <dgm:txEffectClrLst/>
  </dgm:styleLbl>
  <dgm:styleLbl name="asst0">
    <dgm:fillClrLst meth="repeat">
      <a:srgbClr val="4BACC6"/>
    </dgm:fillClrLst>
    <dgm:linClrLst meth="repeat">
      <a:sysClr val="window" lastClr="FFFFFF">
        <a:shade val="80000"/>
      </a:sysClr>
    </dgm:linClrLst>
    <dgm:effectClrLst/>
    <dgm:txLinClrLst/>
    <dgm:txFillClrLst/>
    <dgm:txEffectClrLst/>
  </dgm:styleLbl>
  <dgm:styleLbl name="asst1">
    <dgm:fillClrLst meth="repeat">
      <a:srgbClr val="F79646"/>
    </dgm:fillClrLst>
    <dgm:linClrLst meth="repeat">
      <a:sysClr val="window" lastClr="FFFFFF">
        <a:shade val="80000"/>
      </a:sysClr>
    </dgm:linClrLst>
    <dgm:effectClrLst/>
    <dgm:txLinClrLst/>
    <dgm:txFillClrLst/>
    <dgm:txEffectClrLst/>
  </dgm:styleLbl>
  <dgm:styleLbl name="asst2">
    <dgm:fillClrLst>
      <a:srgbClr val="4F81BD"/>
    </dgm:fillClrLst>
    <dgm:linClrLst meth="repeat">
      <a:sysClr val="window" lastClr="FFFFFF"/>
    </dgm:linClrLst>
    <dgm:effectClrLst/>
    <dgm:txLinClrLst/>
    <dgm:txFillClrLst/>
    <dgm:txEffectClrLst/>
  </dgm:styleLbl>
  <dgm:styleLbl name="asst3">
    <dgm:fillClrLst>
      <a:srgbClr val="C0504D"/>
    </dgm:fillClrLst>
    <dgm:linClrLst meth="repeat">
      <a:sysClr val="window" lastClr="FFFFFF"/>
    </dgm:linClrLst>
    <dgm:effectClrLst/>
    <dgm:txLinClrLst/>
    <dgm:txFillClrLst/>
    <dgm:txEffectClrLst/>
  </dgm:styleLbl>
  <dgm:styleLbl name="asst4">
    <dgm:fillClrLst>
      <a:srgbClr val="9BBB59"/>
    </dgm:fillClrLst>
    <dgm:linClrLst meth="repeat">
      <a:sysClr val="window" lastClr="FFFFFF"/>
    </dgm:linClrLst>
    <dgm:effectClrLst/>
    <dgm:txLinClrLst/>
    <dgm:txFillClrLst/>
    <dgm:txEffectClrLst/>
  </dgm:styleLbl>
  <dgm:styleLbl name="bgAcc1">
    <dgm:fillClrLst meth="repeat">
      <a:sysClr val="window" lastClr="FFFFFF">
        <a:alpha val="90000"/>
      </a:sysClr>
    </dgm:fillClrLst>
    <dgm:linClrLst>
      <a:srgbClr val="4BACC6"/>
      <a:srgbClr val="F79646"/>
    </dgm:linClrLst>
    <dgm:effectClrLst/>
    <dgm:txLinClrLst/>
    <dgm:txFillClrLst meth="repeat">
      <a:sysClr val="windowText" lastClr="000000"/>
    </dgm:txFillClrLst>
    <dgm:txEffectClrLst/>
  </dgm:styleLbl>
  <dgm:styleLbl name="bgAccFollowNode1">
    <dgm:fillClrLst>
      <a:srgbClr val="4BACC6">
        <a:tint val="40000"/>
        <a:alpha val="90000"/>
      </a:srgbClr>
      <a:srgbClr val="F79646">
        <a:tint val="40000"/>
        <a:alpha val="90000"/>
      </a:srgbClr>
    </dgm:fillClrLst>
    <dgm:linClrLst>
      <a:srgbClr val="4BACC6">
        <a:tint val="40000"/>
        <a:alpha val="90000"/>
      </a:srgbClr>
      <a:srgbClr val="F79646">
        <a:tint val="40000"/>
        <a:alpha val="90000"/>
      </a:srgbClr>
    </dgm:linClrLst>
    <dgm:effectClrLst/>
    <dgm:txLinClrLst/>
    <dgm:txFillClrLst meth="repeat">
      <a:sysClr val="windowText" lastClr="000000"/>
    </dgm:txFillClrLst>
    <dgm:txEffectClrLst/>
  </dgm:styleLbl>
  <dgm:styleLbl name="bgImgPlace1">
    <dgm:fillClrLst>
      <a:srgbClr val="4BACC6">
        <a:tint val="50000"/>
      </a:srgbClr>
      <a:srgbClr val="F79646">
        <a:tint val="20000"/>
      </a:srgbClr>
    </dgm:fillClrLst>
    <dgm:linClrLst meth="repeat">
      <a:sysClr val="window" lastClr="FFFFFF"/>
    </dgm:linClrLst>
    <dgm:effectClrLst/>
    <dgm:txLinClrLst/>
    <dgm:txFillClrLst meth="repeat">
      <a:sysClr val="window" lastClr="FFFFFF"/>
    </dgm:txFillClrLst>
    <dgm:txEffectClrLst/>
  </dgm:styleLbl>
  <dgm:styleLbl name="bgShp">
    <dgm:fillClrLst meth="repeat">
      <a:srgbClr val="4BACC6">
        <a:tint val="40000"/>
      </a:srgbClr>
    </dgm:fillClrLst>
    <dgm:linClrLst meth="repeat">
      <a:sysClr val="windowText" lastClr="000000"/>
    </dgm:linClrLst>
    <dgm:effectClrLst/>
    <dgm:txLinClrLst/>
    <dgm:txFillClrLst meth="repeat">
      <a:sysClr val="windowText" lastClr="000000"/>
    </dgm:txFillClrLst>
    <dgm:txEffectClrLst/>
  </dgm:styleLbl>
  <dgm:styleLbl name="bgSibTrans2D1">
    <dgm:fillClrLst>
      <a:srgbClr val="4BACC6"/>
      <a:srgbClr val="F79646"/>
    </dgm:fillClrLst>
    <dgm:linClrLst meth="repeat">
      <a:sysClr val="window" lastClr="FFFFFF"/>
    </dgm:linClrLst>
    <dgm:effectClrLst/>
    <dgm:txLinClrLst/>
    <dgm:txFillClrLst meth="repeat">
      <a:sysClr val="window" lastClr="FFFFFF"/>
    </dgm:txFillClrLst>
    <dgm:txEffectClrLst/>
  </dgm:styleLbl>
  <dgm:styleLbl name="callout">
    <dgm:fillClrLst meth="repeat">
      <a:srgbClr val="4BACC6"/>
    </dgm:fillClrLst>
    <dgm:linClrLst meth="repeat">
      <a:srgbClr val="4BACC6">
        <a:tint val="50000"/>
      </a:srgbClr>
    </dgm:linClrLst>
    <dgm:effectClrLst/>
    <dgm:txLinClrLst/>
    <dgm:txFillClrLst meth="repeat">
      <a:sysClr val="windowText" lastClr="000000"/>
    </dgm:txFillClrLst>
    <dgm:txEffectClrLst/>
  </dgm:styleLbl>
  <dgm:styleLbl name="conFgAcc1">
    <dgm:fillClrLst meth="repeat">
      <a:sysClr val="window" lastClr="FFFFFF">
        <a:alpha val="90000"/>
      </a:sysClr>
    </dgm:fillClrLst>
    <dgm:linClrLst>
      <a:srgbClr val="4BACC6"/>
      <a:srgbClr val="F79646"/>
    </dgm:linClrLst>
    <dgm:effectClrLst/>
    <dgm:txLinClrLst/>
    <dgm:txFillClrLst meth="repeat">
      <a:sysClr val="windowText" lastClr="000000"/>
    </dgm:txFillClrLst>
    <dgm:txEffectClrLst/>
  </dgm:styleLbl>
  <dgm:styleLbl name="dkBgShp">
    <dgm:fillClrLst meth="repeat">
      <a:srgbClr val="4BACC6">
        <a:shade val="90000"/>
      </a:srgbClr>
    </dgm:fillClrLst>
    <dgm:linClrLst meth="repeat">
      <a:sysClr val="windowText" lastClr="000000"/>
    </dgm:linClrLst>
    <dgm:effectClrLst/>
    <dgm:txLinClrLst/>
    <dgm:txFillClrLst meth="repeat">
      <a:sysClr val="window" lastClr="FFFFFF"/>
    </dgm:txFillClrLst>
    <dgm:txEffectClrLst/>
  </dgm:styleLbl>
  <dgm:styleLbl name="fgAcc0">
    <dgm:fillClrLst meth="repeat">
      <a:sysClr val="window" lastClr="FFFFFF">
        <a:alpha val="90000"/>
      </a:sysClr>
    </dgm:fillClrLst>
    <dgm:linClrLst>
      <a:srgbClr val="8064A2"/>
    </dgm:linClrLst>
    <dgm:effectClrLst/>
    <dgm:txLinClrLst/>
    <dgm:txFillClrLst meth="repeat">
      <a:sysClr val="windowText" lastClr="000000"/>
    </dgm:txFillClrLst>
    <dgm:txEffectClrLst/>
  </dgm:styleLbl>
  <dgm:styleLbl name="fgAcc1">
    <dgm:fillClrLst meth="repeat">
      <a:sysClr val="window" lastClr="FFFFFF">
        <a:alpha val="90000"/>
      </a:sysClr>
    </dgm:fillClrLst>
    <dgm:linClrLst>
      <a:srgbClr val="4BACC6"/>
      <a:srgbClr val="F79646"/>
    </dgm:linClrLst>
    <dgm:effectClrLst/>
    <dgm:txLinClrLst/>
    <dgm:txFillClrLst meth="repeat">
      <a:sysClr val="windowText" lastClr="000000"/>
    </dgm:txFillClrLst>
    <dgm:txEffectClrLst/>
  </dgm:styleLbl>
  <dgm:styleLbl name="fgAcc2">
    <dgm:fillClrLst meth="repeat">
      <a:sysClr val="window" lastClr="FFFFFF">
        <a:alpha val="90000"/>
      </a:sysClr>
    </dgm:fillClrLst>
    <dgm:linClrLst>
      <a:srgbClr val="F79646"/>
    </dgm:linClrLst>
    <dgm:effectClrLst/>
    <dgm:txLinClrLst/>
    <dgm:txFillClrLst meth="repeat">
      <a:sysClr val="windowText" lastClr="000000"/>
    </dgm:txFillClrLst>
    <dgm:txEffectClrLst/>
  </dgm:styleLbl>
  <dgm:styleLbl name="fgAcc3">
    <dgm:fillClrLst meth="repeat">
      <a:sysClr val="window" lastClr="FFFFFF">
        <a:alpha val="90000"/>
      </a:sysClr>
    </dgm:fillClrLst>
    <dgm:linClrLst>
      <a:srgbClr val="4F81BD"/>
    </dgm:linClrLst>
    <dgm:effectClrLst/>
    <dgm:txLinClrLst/>
    <dgm:txFillClrLst meth="repeat">
      <a:sysClr val="windowText" lastClr="000000"/>
    </dgm:txFillClrLst>
    <dgm:txEffectClrLst/>
  </dgm:styleLbl>
  <dgm:styleLbl name="fgAcc4">
    <dgm:fillClrLst meth="repeat">
      <a:sysClr val="window" lastClr="FFFFFF">
        <a:alpha val="90000"/>
      </a:sysClr>
    </dgm:fillClrLst>
    <dgm:linClrLst>
      <a:srgbClr val="C0504D"/>
    </dgm:linClrLst>
    <dgm:effectClrLst/>
    <dgm:txLinClrLst/>
    <dgm:txFillClrLst meth="repeat">
      <a:sysClr val="windowText" lastClr="000000"/>
    </dgm:txFillClrLst>
    <dgm:txEffectClrLst/>
  </dgm:styleLbl>
  <dgm:styleLbl name="fgAccFollowNode1">
    <dgm:fillClrLst>
      <a:srgbClr val="4BACC6">
        <a:tint val="40000"/>
        <a:alpha val="90000"/>
      </a:srgbClr>
      <a:srgbClr val="F79646">
        <a:tint val="40000"/>
        <a:alpha val="90000"/>
      </a:srgbClr>
    </dgm:fillClrLst>
    <dgm:linClrLst>
      <a:srgbClr val="4BACC6">
        <a:tint val="40000"/>
        <a:alpha val="90000"/>
      </a:srgbClr>
      <a:srgbClr val="4BACC6">
        <a:tint val="40000"/>
        <a:alpha val="90000"/>
      </a:srgbClr>
    </dgm:linClrLst>
    <dgm:effectClrLst/>
    <dgm:txLinClrLst/>
    <dgm:txFillClrLst meth="repeat">
      <a:sysClr val="windowText" lastClr="000000"/>
    </dgm:txFillClrLst>
    <dgm:txEffectClrLst/>
  </dgm:styleLbl>
  <dgm:styleLbl name="fgImgPlace1">
    <dgm:fillClrLst>
      <a:srgbClr val="4BACC6">
        <a:tint val="50000"/>
      </a:srgbClr>
      <a:srgbClr val="F79646">
        <a:tint val="50000"/>
      </a:srgbClr>
    </dgm:fillClrLst>
    <dgm:linClrLst meth="repeat">
      <a:sysClr val="window" lastClr="FFFFFF"/>
    </dgm:linClrLst>
    <dgm:effectClrLst/>
    <dgm:txLinClrLst/>
    <dgm:txFillClrLst meth="repeat">
      <a:sysClr val="window" lastClr="FFFFFF"/>
    </dgm:txFillClrLst>
    <dgm:txEffectClrLst/>
  </dgm:styleLbl>
  <dgm:styleLbl name="fgShp">
    <dgm:fillClrLst meth="repeat">
      <a:srgbClr val="4BACC6">
        <a:tint val="40000"/>
      </a:srgbClr>
    </dgm:fillClrLst>
    <dgm:linClrLst meth="repeat">
      <a:sysClr val="window" lastClr="FFFFFF"/>
    </dgm:linClrLst>
    <dgm:effectClrLst/>
    <dgm:txLinClrLst/>
    <dgm:txFillClrLst meth="repeat">
      <a:sysClr val="windowText" lastClr="000000"/>
    </dgm:txFillClrLst>
    <dgm:txEffectClrLst/>
  </dgm:styleLbl>
  <dgm:styleLbl name="fgSibTrans2D1">
    <dgm:fillClrLst>
      <a:srgbClr val="4BACC6"/>
      <a:srgbClr val="F79646"/>
    </dgm:fillClrLst>
    <dgm:linClrLst meth="repeat">
      <a:sysClr val="window" lastClr="FFFFFF"/>
    </dgm:linClrLst>
    <dgm:effectClrLst/>
    <dgm:txLinClrLst/>
    <dgm:txFillClrLst meth="repeat">
      <a:sysClr val="window" lastClr="FFFFFF"/>
    </dgm:txFillClrLst>
    <dgm:txEffectClrLst/>
  </dgm:styleLbl>
  <dgm:styleLbl name="lnNode1">
    <dgm:fillClrLst>
      <a:srgbClr val="4BACC6"/>
      <a:srgbClr val="F79646"/>
    </dgm:fillClrLst>
    <dgm:linClrLst meth="repeat">
      <a:sysClr val="window" lastClr="FFFFFF"/>
    </dgm:linClrLst>
    <dgm:effectClrLst/>
    <dgm:txLinClrLst/>
    <dgm:txFillClrLst/>
    <dgm:txEffectClrLst/>
  </dgm:styleLbl>
  <dgm:styleLbl name="node0">
    <dgm:fillClrLst meth="repeat">
      <a:srgbClr val="8064A2"/>
    </dgm:fillClrLst>
    <dgm:linClrLst meth="repeat">
      <a:sysClr val="window" lastClr="FFFFFF"/>
    </dgm:linClrLst>
    <dgm:effectClrLst/>
    <dgm:txLinClrLst/>
    <dgm:txFillClrLst/>
    <dgm:txEffectClrLst/>
  </dgm:styleLbl>
  <dgm:styleLbl name="node1">
    <dgm:fillClrLst>
      <a:srgbClr val="4BACC6"/>
      <a:srgbClr val="F79646"/>
    </dgm:fillClrLst>
    <dgm:linClrLst meth="repeat">
      <a:sysClr val="window" lastClr="FFFFFF"/>
    </dgm:linClrLst>
    <dgm:effectClrLst/>
    <dgm:txLinClrLst/>
    <dgm:txFillClrLst/>
    <dgm:txEffectClrLst/>
  </dgm:styleLbl>
  <dgm:styleLbl name="node2">
    <dgm:fillClrLst>
      <a:srgbClr val="F79646"/>
    </dgm:fillClrLst>
    <dgm:linClrLst meth="repeat">
      <a:sysClr val="window" lastClr="FFFFFF"/>
    </dgm:linClrLst>
    <dgm:effectClrLst/>
    <dgm:txLinClrLst/>
    <dgm:txFillClrLst/>
    <dgm:txEffectClrLst/>
  </dgm:styleLbl>
  <dgm:styleLbl name="node3">
    <dgm:fillClrLst>
      <a:srgbClr val="4F81BD"/>
    </dgm:fillClrLst>
    <dgm:linClrLst meth="repeat">
      <a:sysClr val="window" lastClr="FFFFFF"/>
    </dgm:linClrLst>
    <dgm:effectClrLst/>
    <dgm:txLinClrLst/>
    <dgm:txFillClrLst/>
    <dgm:txEffectClrLst/>
  </dgm:styleLbl>
  <dgm:styleLbl name="node4">
    <dgm:fillClrLst>
      <a:srgbClr val="C0504D"/>
    </dgm:fillClrLst>
    <dgm:linClrLst meth="repeat">
      <a:sysClr val="window" lastClr="FFFFFF"/>
    </dgm:linClrLst>
    <dgm:effectClrLst/>
    <dgm:txLinClrLst/>
    <dgm:txFillClrLst/>
    <dgm:txEffectClrLst/>
  </dgm:styleLbl>
  <dgm:styleLbl name="parChTrans1D1">
    <dgm:fillClrLst meth="repeat">
      <a:srgbClr val="4BACC6"/>
    </dgm:fillClrLst>
    <dgm:linClrLst meth="repeat">
      <a:srgbClr val="4BACC6"/>
    </dgm:linClrLst>
    <dgm:effectClrLst/>
    <dgm:txLinClrLst/>
    <dgm:txFillClrLst meth="repeat">
      <a:sysClr val="windowText" lastClr="000000"/>
    </dgm:txFillClrLst>
    <dgm:txEffectClrLst/>
  </dgm:styleLbl>
  <dgm:styleLbl name="parChTrans1D2">
    <dgm:fillClrLst meth="repeat">
      <a:srgbClr val="F79646">
        <a:tint val="90000"/>
      </a:srgbClr>
    </dgm:fillClrLst>
    <dgm:linClrLst meth="repeat">
      <a:srgbClr val="F79646"/>
    </dgm:linClrLst>
    <dgm:effectClrLst/>
    <dgm:txLinClrLst/>
    <dgm:txFillClrLst meth="repeat">
      <a:sysClr val="windowText" lastClr="000000"/>
    </dgm:txFillClrLst>
    <dgm:txEffectClrLst/>
  </dgm:styleLbl>
  <dgm:styleLbl name="parChTrans1D3">
    <dgm:fillClrLst meth="repeat">
      <a:srgbClr val="F79646">
        <a:tint val="70000"/>
      </a:srgbClr>
    </dgm:fillClrLst>
    <dgm:linClrLst meth="repeat">
      <a:srgbClr val="4F81BD"/>
    </dgm:linClrLst>
    <dgm:effectClrLst/>
    <dgm:txLinClrLst/>
    <dgm:txFillClrLst meth="repeat">
      <a:sysClr val="windowText" lastClr="000000"/>
    </dgm:txFillClrLst>
    <dgm:txEffectClrLst/>
  </dgm:styleLbl>
  <dgm:styleLbl name="parChTrans1D4">
    <dgm:fillClrLst meth="repeat">
      <a:srgbClr val="F79646">
        <a:tint val="50000"/>
      </a:srgbClr>
    </dgm:fillClrLst>
    <dgm:linClrLst meth="repeat">
      <a:srgbClr val="C0504D"/>
    </dgm:linClrLst>
    <dgm:effectClrLst/>
    <dgm:txLinClrLst/>
    <dgm:txFillClrLst meth="repeat">
      <a:sysClr val="windowText" lastClr="000000"/>
    </dgm:txFillClrLst>
    <dgm:txEffectClrLst/>
  </dgm:styleLbl>
  <dgm:styleLbl name="parChTrans2D1">
    <dgm:fillClrLst meth="repeat">
      <a:srgbClr val="4BACC6"/>
    </dgm:fillClrLst>
    <dgm:linClrLst meth="repeat">
      <a:sysClr val="window" lastClr="FFFFFF"/>
    </dgm:linClrLst>
    <dgm:effectClrLst/>
    <dgm:txLinClrLst/>
    <dgm:txFillClrLst meth="repeat">
      <a:sysClr val="window" lastClr="FFFFFF"/>
    </dgm:txFillClrLst>
    <dgm:txEffectClrLst/>
  </dgm:styleLbl>
  <dgm:styleLbl name="parChTrans2D2">
    <dgm:fillClrLst meth="repeat">
      <a:srgbClr val="F79646"/>
    </dgm:fillClrLst>
    <dgm:linClrLst meth="repeat">
      <a:sysClr val="window" lastClr="FFFFFF"/>
    </dgm:linClrLst>
    <dgm:effectClrLst/>
    <dgm:txLinClrLst/>
    <dgm:txFillClrLst/>
    <dgm:txEffectClrLst/>
  </dgm:styleLbl>
  <dgm:styleLbl name="parChTrans2D3">
    <dgm:fillClrLst meth="repeat">
      <a:srgbClr val="F79646"/>
    </dgm:fillClrLst>
    <dgm:linClrLst meth="repeat">
      <a:sysClr val="window" lastClr="FFFFFF"/>
    </dgm:linClrLst>
    <dgm:effectClrLst/>
    <dgm:txLinClrLst/>
    <dgm:txFillClrLst/>
    <dgm:txEffectClrLst/>
  </dgm:styleLbl>
  <dgm:styleLbl name="parChTrans2D4">
    <dgm:fillClrLst meth="repeat">
      <a:srgbClr val="4F81BD"/>
    </dgm:fillClrLst>
    <dgm:linClrLst meth="repeat">
      <a:sysClr val="window" lastClr="FFFFFF"/>
    </dgm:linClrLst>
    <dgm:effectClrLst/>
    <dgm:txLinClrLst/>
    <dgm:txFillClrLst meth="repeat">
      <a:sysClr val="window" lastClr="FFFFFF"/>
    </dgm:txFillClrLst>
    <dgm:txEffectClrLst/>
  </dgm:styleLbl>
  <dgm:styleLbl name="revTx">
    <dgm:fillClrLst meth="repeat">
      <a:sysClr val="window" lastClr="FFFFFF">
        <a:alpha val="0"/>
      </a:sysClr>
    </dgm:fillClrLst>
    <dgm:linClrLst meth="repeat">
      <a:sysClr val="windowText" lastClr="000000">
        <a:alpha val="0"/>
      </a:sysClr>
    </dgm:linClrLst>
    <dgm:effectClrLst/>
    <dgm:txLinClrLst/>
    <dgm:txFillClrLst meth="repeat">
      <a:sysClr val="windowText" lastClr="000000"/>
    </dgm:txFillClrLst>
    <dgm:txEffectClrLst/>
  </dgm:styleLbl>
  <dgm:styleLbl name="sibTrans1D1">
    <dgm:fillClrLst/>
    <dgm:linClrLst>
      <a:srgbClr val="4BACC6"/>
      <a:srgbClr val="F79646"/>
    </dgm:linClrLst>
    <dgm:effectClrLst/>
    <dgm:txLinClrLst/>
    <dgm:txFillClrLst meth="repeat">
      <a:sysClr val="windowText" lastClr="000000"/>
    </dgm:txFillClrLst>
    <dgm:txEffectClrLst/>
  </dgm:styleLbl>
  <dgm:styleLbl name="sibTrans2D1">
    <dgm:fillClrLst>
      <a:srgbClr val="4BACC6"/>
      <a:srgbClr val="F79646"/>
    </dgm:fillClrLst>
    <dgm:linClrLst meth="repeat">
      <a:sysClr val="window" lastClr="FFFFFF"/>
    </dgm:linClrLst>
    <dgm:effectClrLst/>
    <dgm:txLinClrLst/>
    <dgm:txFillClrLst/>
    <dgm:txEffectClrLst/>
  </dgm:styleLbl>
  <dgm:styleLbl name="solidAlignAcc1">
    <dgm:fillClrLst meth="repeat">
      <a:sysClr val="window" lastClr="FFFFFF"/>
    </dgm:fillClrLst>
    <dgm:linClrLst>
      <a:srgbClr val="4BACC6"/>
      <a:srgbClr val="F79646"/>
    </dgm:linClrLst>
    <dgm:effectClrLst/>
    <dgm:txLinClrLst/>
    <dgm:txFillClrLst meth="repeat">
      <a:sysClr val="windowText" lastClr="000000"/>
    </dgm:txFillClrLst>
    <dgm:txEffectClrLst/>
  </dgm:styleLbl>
  <dgm:styleLbl name="solidBgAcc1">
    <dgm:fillClrLst meth="repeat">
      <a:sysClr val="window" lastClr="FFFFFF"/>
    </dgm:fillClrLst>
    <dgm:linClrLst>
      <a:srgbClr val="4BACC6"/>
      <a:srgbClr val="F79646"/>
    </dgm:linClrLst>
    <dgm:effectClrLst/>
    <dgm:txLinClrLst/>
    <dgm:txFillClrLst meth="repeat">
      <a:sysClr val="windowText" lastClr="000000"/>
    </dgm:txFillClrLst>
    <dgm:txEffectClrLst/>
  </dgm:styleLbl>
  <dgm:styleLbl name="solidFgAcc1">
    <dgm:fillClrLst meth="repeat">
      <a:sysClr val="window" lastClr="FFFFFF"/>
    </dgm:fillClrLst>
    <dgm:linClrLst>
      <a:srgbClr val="4BACC6"/>
      <a:srgbClr val="F79646"/>
    </dgm:linClrLst>
    <dgm:effectClrLst/>
    <dgm:txLinClrLst/>
    <dgm:txFillClrLst meth="repeat">
      <a:sysClr val="windowText" lastClr="000000"/>
    </dgm:txFillClrLst>
    <dgm:txEffectClrLst/>
  </dgm:styleLbl>
  <dgm:styleLbl name="trAlignAcc1">
    <dgm:fillClrLst meth="repeat">
      <a:sysClr val="window" lastClr="FFFFFF">
        <a:alpha val="40000"/>
      </a:sysClr>
    </dgm:fillClrLst>
    <dgm:linClrLst meth="repeat">
      <a:srgbClr val="4BACC6"/>
    </dgm:linClrLst>
    <dgm:effectClrLst/>
    <dgm:txLinClrLst/>
    <dgm:txFillClrLst meth="repeat">
      <a:sysClr val="windowText" lastClr="000000"/>
    </dgm:txFillClrLst>
    <dgm:txEffectClrLst/>
  </dgm:styleLbl>
  <dgm:styleLbl name="trBgShp">
    <dgm:fillClrLst meth="repeat">
      <a:srgbClr val="4BACC6">
        <a:tint val="50000"/>
        <a:alpha val="40000"/>
      </a:srgbClr>
    </dgm:fillClrLst>
    <dgm:linClrLst meth="repeat">
      <a:srgbClr val="4BACC6"/>
    </dgm:linClrLst>
    <dgm:effectClrLst/>
    <dgm:txLinClrLst/>
    <dgm:txFillClrLst meth="repeat">
      <a:sysClr val="window" lastClr="FFFFFF"/>
    </dgm:txFillClrLst>
    <dgm:txEffectClrLst/>
  </dgm:styleLbl>
  <dgm:styleLbl name="vennNode1">
    <dgm:fillClrLst>
      <a:srgbClr val="4BACC6">
        <a:alpha val="50000"/>
      </a:srgbClr>
      <a:srgbClr val="F79646">
        <a:alpha val="50000"/>
      </a:srgbClr>
    </dgm:fillClrLst>
    <dgm:linClrLst meth="repeat">
      <a:sysClr val="window" lastClr="FFFFFF"/>
    </dgm:linClrLst>
    <dgm:effectClrLst/>
    <dgm:txLinClrLst/>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alignAcc1">
    <dgm:fillClrLst meth="repeat">
      <a:sysClr val="window" lastClr="FFFFFF">
        <a:alpha val="90000"/>
      </a:sysClr>
    </dgm:fillClrLst>
    <dgm:linClrLst meth="repeat">
      <a:srgbClr val="C0504D"/>
      <a:srgbClr val="9BBB59"/>
      <a:srgbClr val="8064A2"/>
      <a:srgbClr val="4BACC6"/>
      <a:srgbClr val="F79646"/>
    </dgm:linClrLst>
    <dgm:effectClrLst/>
    <dgm:txLinClrLst/>
    <dgm:txFillClrLst meth="repeat">
      <a:sysClr val="windowText" lastClr="000000"/>
    </dgm:txFillClrLst>
    <dgm:txEffectClrLst/>
  </dgm:styleLbl>
  <dgm:styleLbl name="alignAccFollowNode1">
    <dgm:fillClrLst meth="repeat">
      <a:srgbClr val="C0504D">
        <a:tint val="40000"/>
        <a:alpha val="90000"/>
      </a:srgbClr>
      <a:srgbClr val="9BBB59">
        <a:tint val="40000"/>
        <a:alpha val="90000"/>
      </a:srgbClr>
      <a:srgbClr val="8064A2">
        <a:tint val="40000"/>
        <a:alpha val="90000"/>
      </a:srgbClr>
      <a:srgbClr val="4BACC6">
        <a:tint val="40000"/>
        <a:alpha val="90000"/>
      </a:srgbClr>
      <a:srgbClr val="F79646">
        <a:tint val="40000"/>
        <a:alpha val="90000"/>
      </a:srgbClr>
    </dgm:fillClrLst>
    <dgm:linClrLst meth="repeat">
      <a:srgbClr val="C0504D">
        <a:tint val="40000"/>
        <a:alpha val="90000"/>
      </a:srgbClr>
      <a:srgbClr val="9BBB59">
        <a:tint val="40000"/>
        <a:alpha val="90000"/>
      </a:srgbClr>
      <a:srgbClr val="8064A2">
        <a:tint val="40000"/>
        <a:alpha val="90000"/>
      </a:srgbClr>
      <a:srgbClr val="4BACC6">
        <a:tint val="40000"/>
        <a:alpha val="90000"/>
      </a:srgbClr>
      <a:srgbClr val="F79646">
        <a:tint val="40000"/>
        <a:alpha val="90000"/>
      </a:srgbClr>
    </dgm:linClrLst>
    <dgm:effectClrLst/>
    <dgm:txLinClrLst/>
    <dgm:txFillClrLst meth="repeat">
      <a:sysClr val="windowText" lastClr="000000"/>
    </dgm:txFillClrLst>
    <dgm:txEffectClrLst/>
  </dgm:styleLbl>
  <dgm:styleLbl name="alignImgPlace1">
    <dgm:fillClrLst>
      <a:srgbClr val="4F81BD">
        <a:tint val="50000"/>
      </a:srgbClr>
      <a:srgbClr val="C0504D">
        <a:tint val="20000"/>
      </a:srgbClr>
    </dgm:fillClrLst>
    <dgm:linClrLst meth="repeat">
      <a:sysClr val="window" lastClr="FFFFFF"/>
    </dgm:linClrLst>
    <dgm:effectClrLst/>
    <dgm:txLinClrLst/>
    <dgm:txFillClrLst meth="repeat">
      <a:sysClr val="window" lastClr="FFFFFF"/>
    </dgm:txFillClrLst>
    <dgm:txEffectClrLst/>
  </dgm:styleLbl>
  <dgm:styleLbl name="alignNode1">
    <dgm:fillClrLst meth="repeat">
      <a:srgbClr val="C0504D"/>
      <a:srgbClr val="9BBB59"/>
      <a:srgbClr val="8064A2"/>
      <a:srgbClr val="4BACC6"/>
      <a:srgbClr val="F79646"/>
    </dgm:fillClrLst>
    <dgm:linClrLst meth="repeat">
      <a:srgbClr val="C0504D"/>
      <a:srgbClr val="9BBB59"/>
      <a:srgbClr val="8064A2"/>
      <a:srgbClr val="4BACC6"/>
      <a:srgbClr val="F79646"/>
    </dgm:linClrLst>
    <dgm:effectClrLst/>
    <dgm:txLinClrLst/>
    <dgm:txFillClrLst/>
    <dgm:txEffectClrLst/>
  </dgm:styleLbl>
  <dgm:styleLbl name="asst0">
    <dgm:fillClrLst meth="repeat">
      <a:srgbClr val="4F81BD"/>
    </dgm:fillClrLst>
    <dgm:linClrLst meth="repeat">
      <a:sysClr val="window" lastClr="FFFFFF"/>
    </dgm:linClrLst>
    <dgm:effectClrLst/>
    <dgm:txLinClrLst/>
    <dgm:txFillClrLst/>
    <dgm:txEffectClrLst/>
  </dgm:styleLbl>
  <dgm:styleLbl name="asst1">
    <dgm:fillClrLst meth="repeat">
      <a:srgbClr val="C0504D"/>
    </dgm:fillClrLst>
    <dgm:linClrLst meth="repeat">
      <a:sysClr val="window" lastClr="FFFFFF"/>
    </dgm:linClrLst>
    <dgm:effectClrLst/>
    <dgm:txLinClrLst/>
    <dgm:txFillClrLst/>
    <dgm:txEffectClrLst/>
  </dgm:styleLbl>
  <dgm:styleLbl name="asst2">
    <dgm:fillClrLst>
      <a:srgbClr val="9BBB59"/>
    </dgm:fillClrLst>
    <dgm:linClrLst meth="repeat">
      <a:sysClr val="window" lastClr="FFFFFF"/>
    </dgm:linClrLst>
    <dgm:effectClrLst/>
    <dgm:txLinClrLst/>
    <dgm:txFillClrLst/>
    <dgm:txEffectClrLst/>
  </dgm:styleLbl>
  <dgm:styleLbl name="asst3">
    <dgm:fillClrLst>
      <a:srgbClr val="8064A2"/>
    </dgm:fillClrLst>
    <dgm:linClrLst meth="repeat">
      <a:sysClr val="window" lastClr="FFFFFF"/>
    </dgm:linClrLst>
    <dgm:effectClrLst/>
    <dgm:txLinClrLst/>
    <dgm:txFillClrLst/>
    <dgm:txEffectClrLst/>
  </dgm:styleLbl>
  <dgm:styleLbl name="asst4">
    <dgm:fillClrLst>
      <a:srgbClr val="4BACC6"/>
    </dgm:fillClrLst>
    <dgm:linClrLst meth="repeat">
      <a:sysClr val="window" lastClr="FFFFFF"/>
    </dgm:linClrLst>
    <dgm:effectClrLst/>
    <dgm:txLinClrLst/>
    <dgm:txFillClrLst/>
    <dgm:txEffectClrLst/>
  </dgm:styleLbl>
  <dgm:styleLbl name="bgAcc1">
    <dgm:fillClrLst meth="repeat">
      <a:sysClr val="window" lastClr="FFFFFF">
        <a:alpha val="90000"/>
      </a:sysClr>
    </dgm:fillClrLst>
    <dgm:linClrLst meth="repeat">
      <a:srgbClr val="C0504D"/>
      <a:srgbClr val="9BBB59"/>
      <a:srgbClr val="8064A2"/>
      <a:srgbClr val="4BACC6"/>
      <a:srgbClr val="F79646"/>
    </dgm:linClrLst>
    <dgm:effectClrLst/>
    <dgm:txLinClrLst/>
    <dgm:txFillClrLst meth="repeat">
      <a:sysClr val="windowText" lastClr="000000"/>
    </dgm:txFillClrLst>
    <dgm:txEffectClrLst/>
  </dgm:styleLbl>
  <dgm:styleLbl name="bgAccFollowNode1">
    <dgm:fillClrLst meth="repeat">
      <a:srgbClr val="C0504D">
        <a:tint val="40000"/>
        <a:alpha val="90000"/>
      </a:srgbClr>
      <a:srgbClr val="9BBB59">
        <a:tint val="40000"/>
        <a:alpha val="90000"/>
      </a:srgbClr>
      <a:srgbClr val="8064A2">
        <a:tint val="40000"/>
        <a:alpha val="90000"/>
      </a:srgbClr>
      <a:srgbClr val="4BACC6">
        <a:tint val="40000"/>
        <a:alpha val="90000"/>
      </a:srgbClr>
      <a:srgbClr val="F79646">
        <a:tint val="40000"/>
        <a:alpha val="90000"/>
      </a:srgbClr>
    </dgm:fillClrLst>
    <dgm:linClrLst meth="repeat">
      <a:srgbClr val="C0504D">
        <a:tint val="40000"/>
        <a:alpha val="90000"/>
      </a:srgbClr>
      <a:srgbClr val="9BBB59">
        <a:tint val="40000"/>
        <a:alpha val="90000"/>
      </a:srgbClr>
      <a:srgbClr val="8064A2">
        <a:tint val="40000"/>
        <a:alpha val="90000"/>
      </a:srgbClr>
      <a:srgbClr val="4BACC6">
        <a:tint val="40000"/>
        <a:alpha val="90000"/>
      </a:srgbClr>
      <a:srgbClr val="F79646">
        <a:tint val="40000"/>
        <a:alpha val="90000"/>
      </a:srgbClr>
    </dgm:linClrLst>
    <dgm:effectClrLst/>
    <dgm:txLinClrLst/>
    <dgm:txFillClrLst meth="repeat">
      <a:sysClr val="windowText" lastClr="000000"/>
    </dgm:txFillClrLst>
    <dgm:txEffectClrLst/>
  </dgm:styleLbl>
  <dgm:styleLbl name="bgImgPlace1">
    <dgm:fillClrLst>
      <a:srgbClr val="4F81BD">
        <a:tint val="50000"/>
      </a:srgbClr>
      <a:srgbClr val="C0504D">
        <a:tint val="20000"/>
      </a:srgbClr>
    </dgm:fillClrLst>
    <dgm:linClrLst meth="repeat">
      <a:sysClr val="window" lastClr="FFFFFF"/>
    </dgm:linClrLst>
    <dgm:effectClrLst/>
    <dgm:txLinClrLst/>
    <dgm:txFillClrLst meth="repeat">
      <a:sysClr val="window" lastClr="FFFFFF"/>
    </dgm:txFillClrLst>
    <dgm:txEffectClrLst/>
  </dgm:styleLbl>
  <dgm:styleLbl name="bgShp">
    <dgm:fillClrLst meth="repeat">
      <a:srgbClr val="C0504D">
        <a:tint val="40000"/>
      </a:srgbClr>
    </dgm:fillClrLst>
    <dgm:linClrLst meth="repeat">
      <a:sysClr val="windowText" lastClr="000000"/>
    </dgm:linClrLst>
    <dgm:effectClrLst/>
    <dgm:txLinClrLst/>
    <dgm:txFillClrLst meth="repeat">
      <a:sysClr val="windowText" lastClr="000000"/>
    </dgm:txFillClrLst>
    <dgm:txEffectClrLst/>
  </dgm:styleLbl>
  <dgm:styleLbl name="bgSibTrans2D1">
    <dgm:fillClrLst meth="repeat">
      <a:srgbClr val="C0504D"/>
      <a:srgbClr val="9BBB59"/>
      <a:srgbClr val="8064A2"/>
      <a:srgbClr val="4BACC6"/>
      <a:srgbClr val="F79646"/>
    </dgm:fillClrLst>
    <dgm:linClrLst meth="cycle">
      <a:sysClr val="window" lastClr="FFFFFF"/>
    </dgm:linClrLst>
    <dgm:effectClrLst/>
    <dgm:txLinClrLst/>
    <dgm:txFillClrLst meth="repeat">
      <a:sysClr val="window" lastClr="FFFFFF"/>
    </dgm:txFillClrLst>
    <dgm:txEffectClrLst/>
  </dgm:styleLbl>
  <dgm:styleLbl name="callout">
    <dgm:fillClrLst meth="repeat">
      <a:srgbClr val="C0504D"/>
    </dgm:fillClrLst>
    <dgm:linClrLst meth="repeat">
      <a:srgbClr val="C0504D">
        <a:tint val="50000"/>
      </a:srgbClr>
    </dgm:linClrLst>
    <dgm:effectClrLst/>
    <dgm:txLinClrLst/>
    <dgm:txFillClrLst meth="repeat">
      <a:sysClr val="windowText" lastClr="000000"/>
    </dgm:txFillClrLst>
    <dgm:txEffectClrLst/>
  </dgm:styleLbl>
  <dgm:styleLbl name="conFgAcc1">
    <dgm:fillClrLst meth="repeat">
      <a:sysClr val="window" lastClr="FFFFFF">
        <a:alpha val="90000"/>
      </a:sysClr>
    </dgm:fillClrLst>
    <dgm:linClrLst meth="repeat">
      <a:srgbClr val="C0504D"/>
      <a:srgbClr val="9BBB59"/>
      <a:srgbClr val="8064A2"/>
      <a:srgbClr val="4BACC6"/>
      <a:srgbClr val="F79646"/>
    </dgm:linClrLst>
    <dgm:effectClrLst/>
    <dgm:txLinClrLst/>
    <dgm:txFillClrLst meth="repeat">
      <a:sysClr val="windowText" lastClr="000000"/>
    </dgm:txFillClrLst>
    <dgm:txEffectClrLst/>
  </dgm:styleLbl>
  <dgm:styleLbl name="dkBgShp">
    <dgm:fillClrLst meth="repeat">
      <a:srgbClr val="C0504D">
        <a:shade val="90000"/>
      </a:srgbClr>
    </dgm:fillClrLst>
    <dgm:linClrLst meth="repeat">
      <a:sysClr val="windowText" lastClr="000000"/>
    </dgm:linClrLst>
    <dgm:effectClrLst/>
    <dgm:txLinClrLst/>
    <dgm:txFillClrLst meth="repeat">
      <a:sysClr val="window" lastClr="FFFFFF"/>
    </dgm:txFillClrLst>
    <dgm:txEffectClrLst/>
  </dgm:styleLbl>
  <dgm:styleLbl name="fgAcc0">
    <dgm:fillClrLst meth="repeat">
      <a:sysClr val="window" lastClr="FFFFFF">
        <a:alpha val="90000"/>
      </a:sysClr>
    </dgm:fillClrLst>
    <dgm:linClrLst>
      <a:srgbClr val="4F81BD"/>
    </dgm:linClrLst>
    <dgm:effectClrLst/>
    <dgm:txLinClrLst/>
    <dgm:txFillClrLst meth="repeat">
      <a:sysClr val="windowText" lastClr="000000"/>
    </dgm:txFillClrLst>
    <dgm:txEffectClrLst/>
  </dgm:styleLbl>
  <dgm:styleLbl name="fgAcc1">
    <dgm:fillClrLst meth="repeat">
      <a:sysClr val="window" lastClr="FFFFFF">
        <a:alpha val="90000"/>
      </a:sysClr>
    </dgm:fillClrLst>
    <dgm:linClrLst meth="repeat">
      <a:srgbClr val="C0504D"/>
      <a:srgbClr val="9BBB59"/>
      <a:srgbClr val="8064A2"/>
      <a:srgbClr val="4BACC6"/>
      <a:srgbClr val="F79646"/>
    </dgm:linClrLst>
    <dgm:effectClrLst/>
    <dgm:txLinClrLst/>
    <dgm:txFillClrLst meth="repeat">
      <a:sysClr val="windowText" lastClr="000000"/>
    </dgm:txFillClrLst>
    <dgm:txEffectClrLst/>
  </dgm:styleLbl>
  <dgm:styleLbl name="fgAcc2">
    <dgm:fillClrLst meth="repeat">
      <a:sysClr val="window" lastClr="FFFFFF">
        <a:alpha val="90000"/>
      </a:sysClr>
    </dgm:fillClrLst>
    <dgm:linClrLst>
      <a:srgbClr val="C0504D"/>
    </dgm:linClrLst>
    <dgm:effectClrLst/>
    <dgm:txLinClrLst/>
    <dgm:txFillClrLst meth="repeat">
      <a:sysClr val="windowText" lastClr="000000"/>
    </dgm:txFillClrLst>
    <dgm:txEffectClrLst/>
  </dgm:styleLbl>
  <dgm:styleLbl name="fgAcc3">
    <dgm:fillClrLst meth="repeat">
      <a:sysClr val="window" lastClr="FFFFFF">
        <a:alpha val="90000"/>
      </a:sysClr>
    </dgm:fillClrLst>
    <dgm:linClrLst>
      <a:srgbClr val="9BBB59"/>
    </dgm:linClrLst>
    <dgm:effectClrLst/>
    <dgm:txLinClrLst/>
    <dgm:txFillClrLst meth="repeat">
      <a:sysClr val="windowText" lastClr="000000"/>
    </dgm:txFillClrLst>
    <dgm:txEffectClrLst/>
  </dgm:styleLbl>
  <dgm:styleLbl name="fgAcc4">
    <dgm:fillClrLst meth="repeat">
      <a:sysClr val="window" lastClr="FFFFFF">
        <a:alpha val="90000"/>
      </a:sysClr>
    </dgm:fillClrLst>
    <dgm:linClrLst>
      <a:srgbClr val="8064A2"/>
    </dgm:linClrLst>
    <dgm:effectClrLst/>
    <dgm:txLinClrLst/>
    <dgm:txFillClrLst meth="repeat">
      <a:sysClr val="windowText" lastClr="000000"/>
    </dgm:txFillClrLst>
    <dgm:txEffectClrLst/>
  </dgm:styleLbl>
  <dgm:styleLbl name="fgAccFollowNode1">
    <dgm:fillClrLst meth="repeat">
      <a:srgbClr val="C0504D">
        <a:tint val="40000"/>
        <a:alpha val="90000"/>
      </a:srgbClr>
      <a:srgbClr val="9BBB59">
        <a:tint val="40000"/>
        <a:alpha val="90000"/>
      </a:srgbClr>
      <a:srgbClr val="8064A2">
        <a:tint val="40000"/>
        <a:alpha val="90000"/>
      </a:srgbClr>
      <a:srgbClr val="4BACC6">
        <a:tint val="40000"/>
        <a:alpha val="90000"/>
      </a:srgbClr>
      <a:srgbClr val="F79646">
        <a:tint val="40000"/>
        <a:alpha val="90000"/>
      </a:srgbClr>
    </dgm:fillClrLst>
    <dgm:linClrLst meth="repeat">
      <a:srgbClr val="C0504D">
        <a:tint val="40000"/>
        <a:alpha val="90000"/>
      </a:srgbClr>
      <a:srgbClr val="9BBB59">
        <a:tint val="40000"/>
        <a:alpha val="90000"/>
      </a:srgbClr>
      <a:srgbClr val="8064A2">
        <a:tint val="40000"/>
        <a:alpha val="90000"/>
      </a:srgbClr>
      <a:srgbClr val="4BACC6">
        <a:tint val="40000"/>
        <a:alpha val="90000"/>
      </a:srgbClr>
      <a:srgbClr val="F79646">
        <a:tint val="40000"/>
        <a:alpha val="90000"/>
      </a:srgbClr>
    </dgm:linClrLst>
    <dgm:effectClrLst/>
    <dgm:txLinClrLst/>
    <dgm:txFillClrLst meth="repeat">
      <a:sysClr val="windowText" lastClr="000000"/>
    </dgm:txFillClrLst>
    <dgm:txEffectClrLst/>
  </dgm:styleLbl>
  <dgm:styleLbl name="fgImgPlace1">
    <dgm:fillClrLst meth="repeat">
      <a:srgbClr val="C0504D">
        <a:tint val="50000"/>
      </a:srgbClr>
      <a:srgbClr val="9BBB59">
        <a:tint val="50000"/>
      </a:srgbClr>
      <a:srgbClr val="8064A2">
        <a:tint val="50000"/>
      </a:srgbClr>
      <a:srgbClr val="4BACC6">
        <a:tint val="50000"/>
      </a:srgbClr>
      <a:srgbClr val="F79646">
        <a:tint val="50000"/>
      </a:srgbClr>
    </dgm:fillClrLst>
    <dgm:linClrLst meth="repeat">
      <a:sysClr val="window" lastClr="FFFFFF"/>
    </dgm:linClrLst>
    <dgm:effectClrLst/>
    <dgm:txLinClrLst/>
    <dgm:txFillClrLst meth="repeat">
      <a:sysClr val="window" lastClr="FFFFFF"/>
    </dgm:txFillClrLst>
    <dgm:txEffectClrLst/>
  </dgm:styleLbl>
  <dgm:styleLbl name="fgShp">
    <dgm:fillClrLst meth="repeat">
      <a:srgbClr val="C0504D">
        <a:tint val="40000"/>
      </a:srgbClr>
    </dgm:fillClrLst>
    <dgm:linClrLst meth="repeat">
      <a:sysClr val="window" lastClr="FFFFFF"/>
    </dgm:linClrLst>
    <dgm:effectClrLst/>
    <dgm:txLinClrLst/>
    <dgm:txFillClrLst meth="repeat">
      <a:sysClr val="windowText" lastClr="000000"/>
    </dgm:txFillClrLst>
    <dgm:txEffectClrLst/>
  </dgm:styleLbl>
  <dgm:styleLbl name="fgSibTrans2D1">
    <dgm:fillClrLst meth="repeat">
      <a:srgbClr val="C0504D"/>
      <a:srgbClr val="9BBB59"/>
      <a:srgbClr val="8064A2"/>
      <a:srgbClr val="4BACC6"/>
      <a:srgbClr val="F79646"/>
    </dgm:fillClrLst>
    <dgm:linClrLst meth="cycle">
      <a:sysClr val="window" lastClr="FFFFFF"/>
    </dgm:linClrLst>
    <dgm:effectClrLst/>
    <dgm:txLinClrLst/>
    <dgm:txFillClrLst meth="repeat">
      <a:sysClr val="window" lastClr="FFFFFF"/>
    </dgm:txFillClrLst>
    <dgm:txEffectClrLst/>
  </dgm:styleLbl>
  <dgm:styleLbl name="lnNode1">
    <dgm:fillClrLst meth="repeat">
      <a:srgbClr val="C0504D"/>
      <a:srgbClr val="9BBB59"/>
      <a:srgbClr val="8064A2"/>
      <a:srgbClr val="4BACC6"/>
      <a:srgbClr val="F79646"/>
    </dgm:fillClrLst>
    <dgm:linClrLst meth="repeat">
      <a:sysClr val="window" lastClr="FFFFFF"/>
    </dgm:linClrLst>
    <dgm:effectClrLst/>
    <dgm:txLinClrLst/>
    <dgm:txFillClrLst/>
    <dgm:txEffectClrLst/>
  </dgm:styleLbl>
  <dgm:styleLbl name="node0">
    <dgm:fillClrLst meth="repeat">
      <a:srgbClr val="4F81BD"/>
    </dgm:fillClrLst>
    <dgm:linClrLst meth="repeat">
      <a:sysClr val="window" lastClr="FFFFFF"/>
    </dgm:linClrLst>
    <dgm:effectClrLst/>
    <dgm:txLinClrLst/>
    <dgm:txFillClrLst/>
    <dgm:txEffectClrLst/>
  </dgm:styleLbl>
  <dgm:styleLbl name="node1">
    <dgm:fillClrLst meth="repeat">
      <a:srgbClr val="C0504D"/>
      <a:srgbClr val="9BBB59"/>
      <a:srgbClr val="8064A2"/>
      <a:srgbClr val="4BACC6"/>
      <a:srgbClr val="F79646"/>
    </dgm:fillClrLst>
    <dgm:linClrLst meth="repeat">
      <a:sysClr val="window" lastClr="FFFFFF"/>
    </dgm:linClrLst>
    <dgm:effectClrLst/>
    <dgm:txLinClrLst/>
    <dgm:txFillClrLst/>
    <dgm:txEffectClrLst/>
  </dgm:styleLbl>
  <dgm:styleLbl name="node2">
    <dgm:fillClrLst>
      <a:srgbClr val="C0504D"/>
    </dgm:fillClrLst>
    <dgm:linClrLst meth="repeat">
      <a:sysClr val="window" lastClr="FFFFFF"/>
    </dgm:linClrLst>
    <dgm:effectClrLst/>
    <dgm:txLinClrLst/>
    <dgm:txFillClrLst/>
    <dgm:txEffectClrLst/>
  </dgm:styleLbl>
  <dgm:styleLbl name="node3">
    <dgm:fillClrLst>
      <a:srgbClr val="9BBB59"/>
    </dgm:fillClrLst>
    <dgm:linClrLst meth="repeat">
      <a:sysClr val="window" lastClr="FFFFFF"/>
    </dgm:linClrLst>
    <dgm:effectClrLst/>
    <dgm:txLinClrLst/>
    <dgm:txFillClrLst/>
    <dgm:txEffectClrLst/>
  </dgm:styleLbl>
  <dgm:styleLbl name="node4">
    <dgm:fillClrLst>
      <a:srgbClr val="8064A2"/>
    </dgm:fillClrLst>
    <dgm:linClrLst meth="repeat">
      <a:sysClr val="window" lastClr="FFFFFF"/>
    </dgm:linClrLst>
    <dgm:effectClrLst/>
    <dgm:txLinClrLst/>
    <dgm:txFillClrLst/>
    <dgm:txEffectClrLst/>
  </dgm:styleLbl>
  <dgm:styleLbl name="parChTrans1D1">
    <dgm:fillClrLst meth="repeat">
      <a:srgbClr val="C0504D"/>
    </dgm:fillClrLst>
    <dgm:linClrLst meth="repeat">
      <a:srgbClr val="4F81BD"/>
    </dgm:linClrLst>
    <dgm:effectClrLst/>
    <dgm:txLinClrLst/>
    <dgm:txFillClrLst meth="repeat">
      <a:sysClr val="windowText" lastClr="000000"/>
    </dgm:txFillClrLst>
    <dgm:txEffectClrLst/>
  </dgm:styleLbl>
  <dgm:styleLbl name="parChTrans1D2">
    <dgm:fillClrLst meth="repeat">
      <a:srgbClr val="9BBB59">
        <a:tint val="90000"/>
      </a:srgbClr>
    </dgm:fillClrLst>
    <dgm:linClrLst meth="repeat">
      <a:srgbClr val="C0504D"/>
    </dgm:linClrLst>
    <dgm:effectClrLst/>
    <dgm:txLinClrLst/>
    <dgm:txFillClrLst meth="repeat">
      <a:sysClr val="windowText" lastClr="000000"/>
    </dgm:txFillClrLst>
    <dgm:txEffectClrLst/>
  </dgm:styleLbl>
  <dgm:styleLbl name="parChTrans1D3">
    <dgm:fillClrLst meth="repeat">
      <a:srgbClr val="8064A2">
        <a:tint val="70000"/>
      </a:srgbClr>
    </dgm:fillClrLst>
    <dgm:linClrLst meth="repeat">
      <a:srgbClr val="9BBB59"/>
    </dgm:linClrLst>
    <dgm:effectClrLst/>
    <dgm:txLinClrLst/>
    <dgm:txFillClrLst meth="repeat">
      <a:sysClr val="windowText" lastClr="000000"/>
    </dgm:txFillClrLst>
    <dgm:txEffectClrLst/>
  </dgm:styleLbl>
  <dgm:styleLbl name="parChTrans1D4">
    <dgm:fillClrLst meth="repeat">
      <a:srgbClr val="4BACC6">
        <a:tint val="50000"/>
      </a:srgbClr>
    </dgm:fillClrLst>
    <dgm:linClrLst meth="repeat">
      <a:srgbClr val="8064A2"/>
    </dgm:linClrLst>
    <dgm:effectClrLst/>
    <dgm:txLinClrLst/>
    <dgm:txFillClrLst meth="repeat">
      <a:sysClr val="windowText" lastClr="000000"/>
    </dgm:txFillClrLst>
    <dgm:txEffectClrLst/>
  </dgm:styleLbl>
  <dgm:styleLbl name="parChTrans2D1">
    <dgm:fillClrLst meth="repeat">
      <a:srgbClr val="C0504D"/>
    </dgm:fillClrLst>
    <dgm:linClrLst meth="repeat">
      <a:sysClr val="window" lastClr="FFFFFF"/>
    </dgm:linClrLst>
    <dgm:effectClrLst/>
    <dgm:txLinClrLst/>
    <dgm:txFillClrLst meth="repeat">
      <a:sysClr val="window" lastClr="FFFFFF"/>
    </dgm:txFillClrLst>
    <dgm:txEffectClrLst/>
  </dgm:styleLbl>
  <dgm:styleLbl name="parChTrans2D2">
    <dgm:fillClrLst meth="repeat">
      <a:srgbClr val="9BBB59"/>
    </dgm:fillClrLst>
    <dgm:linClrLst meth="repeat">
      <a:sysClr val="window" lastClr="FFFFFF"/>
    </dgm:linClrLst>
    <dgm:effectClrLst/>
    <dgm:txLinClrLst/>
    <dgm:txFillClrLst/>
    <dgm:txEffectClrLst/>
  </dgm:styleLbl>
  <dgm:styleLbl name="parChTrans2D3">
    <dgm:fillClrLst meth="repeat">
      <a:srgbClr val="8064A2"/>
    </dgm:fillClrLst>
    <dgm:linClrLst meth="repeat">
      <a:sysClr val="window" lastClr="FFFFFF"/>
    </dgm:linClrLst>
    <dgm:effectClrLst/>
    <dgm:txLinClrLst/>
    <dgm:txFillClrLst/>
    <dgm:txEffectClrLst/>
  </dgm:styleLbl>
  <dgm:styleLbl name="parChTrans2D4">
    <dgm:fillClrLst meth="repeat">
      <a:srgbClr val="4BACC6"/>
    </dgm:fillClrLst>
    <dgm:linClrLst meth="repeat">
      <a:sysClr val="window" lastClr="FFFFFF"/>
    </dgm:linClrLst>
    <dgm:effectClrLst/>
    <dgm:txLinClrLst/>
    <dgm:txFillClrLst meth="repeat">
      <a:sysClr val="window" lastClr="FFFFFF"/>
    </dgm:txFillClrLst>
    <dgm:txEffectClrLst/>
  </dgm:styleLbl>
  <dgm:styleLbl name="revTx">
    <dgm:fillClrLst meth="repeat">
      <a:sysClr val="window" lastClr="FFFFFF">
        <a:alpha val="0"/>
      </a:sysClr>
    </dgm:fillClrLst>
    <dgm:linClrLst meth="repeat">
      <a:sysClr val="windowText" lastClr="000000">
        <a:alpha val="0"/>
      </a:sysClr>
    </dgm:linClrLst>
    <dgm:effectClrLst/>
    <dgm:txLinClrLst/>
    <dgm:txFillClrLst meth="repeat">
      <a:sysClr val="windowText" lastClr="000000"/>
    </dgm:txFillClrLst>
    <dgm:txEffectClrLst/>
  </dgm:styleLbl>
  <dgm:styleLbl name="sibTrans1D1">
    <dgm:fillClrLst meth="repeat">
      <a:srgbClr val="C0504D"/>
      <a:srgbClr val="9BBB59"/>
      <a:srgbClr val="8064A2"/>
      <a:srgbClr val="4BACC6"/>
      <a:srgbClr val="F79646"/>
    </dgm:fillClrLst>
    <dgm:linClrLst meth="repeat">
      <a:srgbClr val="C0504D"/>
      <a:srgbClr val="9BBB59"/>
      <a:srgbClr val="8064A2"/>
      <a:srgbClr val="4BACC6"/>
      <a:srgbClr val="F79646"/>
    </dgm:linClrLst>
    <dgm:effectClrLst/>
    <dgm:txLinClrLst/>
    <dgm:txFillClrLst meth="repeat">
      <a:sysClr val="windowText" lastClr="000000"/>
    </dgm:txFillClrLst>
    <dgm:txEffectClrLst/>
  </dgm:styleLbl>
  <dgm:styleLbl name="sibTrans2D1">
    <dgm:fillClrLst meth="repeat">
      <a:srgbClr val="C0504D"/>
      <a:srgbClr val="9BBB59"/>
      <a:srgbClr val="8064A2"/>
      <a:srgbClr val="4BACC6"/>
      <a:srgbClr val="F79646"/>
    </dgm:fillClrLst>
    <dgm:linClrLst meth="cycle">
      <a:sysClr val="window" lastClr="FFFFFF"/>
    </dgm:linClrLst>
    <dgm:effectClrLst/>
    <dgm:txLinClrLst/>
    <dgm:txFillClrLst/>
    <dgm:txEffectClrLst/>
  </dgm:styleLbl>
  <dgm:styleLbl name="solidAlignAcc1">
    <dgm:fillClrLst meth="repeat">
      <a:sysClr val="window" lastClr="FFFFFF"/>
    </dgm:fillClrLst>
    <dgm:linClrLst meth="repeat">
      <a:srgbClr val="C0504D"/>
      <a:srgbClr val="9BBB59"/>
      <a:srgbClr val="8064A2"/>
      <a:srgbClr val="4BACC6"/>
      <a:srgbClr val="F79646"/>
    </dgm:linClrLst>
    <dgm:effectClrLst/>
    <dgm:txLinClrLst/>
    <dgm:txFillClrLst meth="repeat">
      <a:sysClr val="windowText" lastClr="000000"/>
    </dgm:txFillClrLst>
    <dgm:txEffectClrLst/>
  </dgm:styleLbl>
  <dgm:styleLbl name="solidBgAcc1">
    <dgm:fillClrLst meth="repeat">
      <a:sysClr val="window" lastClr="FFFFFF"/>
    </dgm:fillClrLst>
    <dgm:linClrLst meth="repeat">
      <a:srgbClr val="C0504D"/>
      <a:srgbClr val="9BBB59"/>
      <a:srgbClr val="8064A2"/>
      <a:srgbClr val="4BACC6"/>
      <a:srgbClr val="F79646"/>
    </dgm:linClrLst>
    <dgm:effectClrLst/>
    <dgm:txLinClrLst/>
    <dgm:txFillClrLst meth="repeat">
      <a:sysClr val="windowText" lastClr="000000"/>
    </dgm:txFillClrLst>
    <dgm:txEffectClrLst/>
  </dgm:styleLbl>
  <dgm:styleLbl name="solidFgAcc1">
    <dgm:fillClrLst meth="repeat">
      <a:sysClr val="window" lastClr="FFFFFF"/>
    </dgm:fillClrLst>
    <dgm:linClrLst meth="repeat">
      <a:srgbClr val="C0504D"/>
      <a:srgbClr val="9BBB59"/>
      <a:srgbClr val="8064A2"/>
      <a:srgbClr val="4BACC6"/>
      <a:srgbClr val="F79646"/>
    </dgm:linClrLst>
    <dgm:effectClrLst/>
    <dgm:txLinClrLst/>
    <dgm:txFillClrLst meth="repeat">
      <a:sysClr val="windowText" lastClr="000000"/>
    </dgm:txFillClrLst>
    <dgm:txEffectClrLst/>
  </dgm:styleLbl>
  <dgm:styleLbl name="trAlignAcc1">
    <dgm:fillClrLst meth="repeat">
      <a:sysClr val="window" lastClr="FFFFFF">
        <a:alpha val="40000"/>
      </a:sysClr>
    </dgm:fillClrLst>
    <dgm:linClrLst meth="repeat">
      <a:srgbClr val="4F81BD"/>
    </dgm:linClrLst>
    <dgm:effectClrLst/>
    <dgm:txLinClrLst/>
    <dgm:txFillClrLst meth="repeat">
      <a:sysClr val="windowText" lastClr="000000"/>
    </dgm:txFillClrLst>
    <dgm:txEffectClrLst/>
  </dgm:styleLbl>
  <dgm:styleLbl name="trBgShp">
    <dgm:fillClrLst meth="repeat">
      <a:srgbClr val="4F81BD">
        <a:tint val="50000"/>
        <a:alpha val="40000"/>
      </a:srgbClr>
    </dgm:fillClrLst>
    <dgm:linClrLst meth="repeat">
      <a:srgbClr val="C0504D"/>
    </dgm:linClrLst>
    <dgm:effectClrLst/>
    <dgm:txLinClrLst/>
    <dgm:txFillClrLst meth="repeat">
      <a:sysClr val="window" lastClr="FFFFFF"/>
    </dgm:txFillClrLst>
    <dgm:txEffectClrLst/>
  </dgm:styleLbl>
  <dgm:styleLbl name="vennNode1">
    <dgm:fillClrLst meth="repeat">
      <a:srgbClr val="C0504D">
        <a:alpha val="50000"/>
      </a:srgbClr>
      <a:srgbClr val="9BBB59">
        <a:alpha val="50000"/>
      </a:srgbClr>
      <a:srgbClr val="8064A2">
        <a:alpha val="50000"/>
      </a:srgbClr>
      <a:srgbClr val="4BACC6">
        <a:alpha val="50000"/>
      </a:srgbClr>
      <a:srgbClr val="F79646">
        <a:alpha val="50000"/>
      </a:srgbClr>
    </dgm:fillClrLst>
    <dgm:linClrLst meth="repeat">
      <a:sysClr val="window" lastClr="FFFFFF"/>
    </dgm:linClrLst>
    <dgm:effectClrLst/>
    <dgm:txLinClrLst/>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alignAcc1">
    <dgm:fillClrLst meth="repeat">
      <a:sysClr val="window" lastClr="FFFFFF">
        <a:alpha val="90000"/>
      </a:sysClr>
    </dgm:fillClrLst>
    <dgm:linClrLst meth="repeat">
      <a:srgbClr val="C0504D"/>
      <a:srgbClr val="9BBB59"/>
      <a:srgbClr val="8064A2"/>
      <a:srgbClr val="4BACC6"/>
      <a:srgbClr val="F79646"/>
    </dgm:linClrLst>
    <dgm:effectClrLst/>
    <dgm:txLinClrLst/>
    <dgm:txFillClrLst meth="repeat">
      <a:sysClr val="windowText" lastClr="000000"/>
    </dgm:txFillClrLst>
    <dgm:txEffectClrLst/>
  </dgm:styleLbl>
  <dgm:styleLbl name="alignAccFollowNode1">
    <dgm:fillClrLst meth="repeat">
      <a:srgbClr val="C0504D">
        <a:tint val="40000"/>
        <a:alpha val="90000"/>
      </a:srgbClr>
      <a:srgbClr val="9BBB59">
        <a:tint val="40000"/>
        <a:alpha val="90000"/>
      </a:srgbClr>
      <a:srgbClr val="8064A2">
        <a:tint val="40000"/>
        <a:alpha val="90000"/>
      </a:srgbClr>
      <a:srgbClr val="4BACC6">
        <a:tint val="40000"/>
        <a:alpha val="90000"/>
      </a:srgbClr>
      <a:srgbClr val="F79646">
        <a:tint val="40000"/>
        <a:alpha val="90000"/>
      </a:srgbClr>
    </dgm:fillClrLst>
    <dgm:linClrLst meth="repeat">
      <a:srgbClr val="C0504D">
        <a:tint val="40000"/>
        <a:alpha val="90000"/>
      </a:srgbClr>
      <a:srgbClr val="9BBB59">
        <a:tint val="40000"/>
        <a:alpha val="90000"/>
      </a:srgbClr>
      <a:srgbClr val="8064A2">
        <a:tint val="40000"/>
        <a:alpha val="90000"/>
      </a:srgbClr>
      <a:srgbClr val="4BACC6">
        <a:tint val="40000"/>
        <a:alpha val="90000"/>
      </a:srgbClr>
      <a:srgbClr val="F79646">
        <a:tint val="40000"/>
        <a:alpha val="90000"/>
      </a:srgbClr>
    </dgm:linClrLst>
    <dgm:effectClrLst/>
    <dgm:txLinClrLst/>
    <dgm:txFillClrLst meth="repeat">
      <a:sysClr val="windowText" lastClr="000000"/>
    </dgm:txFillClrLst>
    <dgm:txEffectClrLst/>
  </dgm:styleLbl>
  <dgm:styleLbl name="alignImgPlace1">
    <dgm:fillClrLst>
      <a:srgbClr val="4F81BD">
        <a:tint val="50000"/>
      </a:srgbClr>
      <a:srgbClr val="C0504D">
        <a:tint val="20000"/>
      </a:srgbClr>
    </dgm:fillClrLst>
    <dgm:linClrLst meth="repeat">
      <a:sysClr val="window" lastClr="FFFFFF"/>
    </dgm:linClrLst>
    <dgm:effectClrLst/>
    <dgm:txLinClrLst/>
    <dgm:txFillClrLst meth="repeat">
      <a:sysClr val="window" lastClr="FFFFFF"/>
    </dgm:txFillClrLst>
    <dgm:txEffectClrLst/>
  </dgm:styleLbl>
  <dgm:styleLbl name="alignNode1">
    <dgm:fillClrLst meth="repeat">
      <a:srgbClr val="C0504D"/>
      <a:srgbClr val="9BBB59"/>
      <a:srgbClr val="8064A2"/>
      <a:srgbClr val="4BACC6"/>
      <a:srgbClr val="F79646"/>
    </dgm:fillClrLst>
    <dgm:linClrLst meth="repeat">
      <a:srgbClr val="C0504D"/>
      <a:srgbClr val="9BBB59"/>
      <a:srgbClr val="8064A2"/>
      <a:srgbClr val="4BACC6"/>
      <a:srgbClr val="F79646"/>
    </dgm:linClrLst>
    <dgm:effectClrLst/>
    <dgm:txLinClrLst/>
    <dgm:txFillClrLst/>
    <dgm:txEffectClrLst/>
  </dgm:styleLbl>
  <dgm:styleLbl name="asst0">
    <dgm:fillClrLst meth="repeat">
      <a:srgbClr val="4F81BD"/>
    </dgm:fillClrLst>
    <dgm:linClrLst meth="repeat">
      <a:sysClr val="window" lastClr="FFFFFF"/>
    </dgm:linClrLst>
    <dgm:effectClrLst/>
    <dgm:txLinClrLst/>
    <dgm:txFillClrLst/>
    <dgm:txEffectClrLst/>
  </dgm:styleLbl>
  <dgm:styleLbl name="asst1">
    <dgm:fillClrLst meth="repeat">
      <a:srgbClr val="C0504D"/>
    </dgm:fillClrLst>
    <dgm:linClrLst meth="repeat">
      <a:sysClr val="window" lastClr="FFFFFF"/>
    </dgm:linClrLst>
    <dgm:effectClrLst/>
    <dgm:txLinClrLst/>
    <dgm:txFillClrLst/>
    <dgm:txEffectClrLst/>
  </dgm:styleLbl>
  <dgm:styleLbl name="asst2">
    <dgm:fillClrLst>
      <a:srgbClr val="9BBB59"/>
    </dgm:fillClrLst>
    <dgm:linClrLst meth="repeat">
      <a:sysClr val="window" lastClr="FFFFFF"/>
    </dgm:linClrLst>
    <dgm:effectClrLst/>
    <dgm:txLinClrLst/>
    <dgm:txFillClrLst/>
    <dgm:txEffectClrLst/>
  </dgm:styleLbl>
  <dgm:styleLbl name="asst3">
    <dgm:fillClrLst>
      <a:srgbClr val="8064A2"/>
    </dgm:fillClrLst>
    <dgm:linClrLst meth="repeat">
      <a:sysClr val="window" lastClr="FFFFFF"/>
    </dgm:linClrLst>
    <dgm:effectClrLst/>
    <dgm:txLinClrLst/>
    <dgm:txFillClrLst/>
    <dgm:txEffectClrLst/>
  </dgm:styleLbl>
  <dgm:styleLbl name="asst4">
    <dgm:fillClrLst>
      <a:srgbClr val="4BACC6"/>
    </dgm:fillClrLst>
    <dgm:linClrLst meth="repeat">
      <a:sysClr val="window" lastClr="FFFFFF"/>
    </dgm:linClrLst>
    <dgm:effectClrLst/>
    <dgm:txLinClrLst/>
    <dgm:txFillClrLst/>
    <dgm:txEffectClrLst/>
  </dgm:styleLbl>
  <dgm:styleLbl name="bgAcc1">
    <dgm:fillClrLst meth="repeat">
      <a:sysClr val="window" lastClr="FFFFFF">
        <a:alpha val="90000"/>
      </a:sysClr>
    </dgm:fillClrLst>
    <dgm:linClrLst meth="repeat">
      <a:srgbClr val="C0504D"/>
      <a:srgbClr val="9BBB59"/>
      <a:srgbClr val="8064A2"/>
      <a:srgbClr val="4BACC6"/>
      <a:srgbClr val="F79646"/>
    </dgm:linClrLst>
    <dgm:effectClrLst/>
    <dgm:txLinClrLst/>
    <dgm:txFillClrLst meth="repeat">
      <a:sysClr val="windowText" lastClr="000000"/>
    </dgm:txFillClrLst>
    <dgm:txEffectClrLst/>
  </dgm:styleLbl>
  <dgm:styleLbl name="bgAccFollowNode1">
    <dgm:fillClrLst meth="repeat">
      <a:srgbClr val="C0504D">
        <a:tint val="40000"/>
        <a:alpha val="90000"/>
      </a:srgbClr>
      <a:srgbClr val="9BBB59">
        <a:tint val="40000"/>
        <a:alpha val="90000"/>
      </a:srgbClr>
      <a:srgbClr val="8064A2">
        <a:tint val="40000"/>
        <a:alpha val="90000"/>
      </a:srgbClr>
      <a:srgbClr val="4BACC6">
        <a:tint val="40000"/>
        <a:alpha val="90000"/>
      </a:srgbClr>
      <a:srgbClr val="F79646">
        <a:tint val="40000"/>
        <a:alpha val="90000"/>
      </a:srgbClr>
    </dgm:fillClrLst>
    <dgm:linClrLst meth="repeat">
      <a:srgbClr val="C0504D">
        <a:tint val="40000"/>
        <a:alpha val="90000"/>
      </a:srgbClr>
      <a:srgbClr val="9BBB59">
        <a:tint val="40000"/>
        <a:alpha val="90000"/>
      </a:srgbClr>
      <a:srgbClr val="8064A2">
        <a:tint val="40000"/>
        <a:alpha val="90000"/>
      </a:srgbClr>
      <a:srgbClr val="4BACC6">
        <a:tint val="40000"/>
        <a:alpha val="90000"/>
      </a:srgbClr>
      <a:srgbClr val="F79646">
        <a:tint val="40000"/>
        <a:alpha val="90000"/>
      </a:srgbClr>
    </dgm:linClrLst>
    <dgm:effectClrLst/>
    <dgm:txLinClrLst/>
    <dgm:txFillClrLst meth="repeat">
      <a:sysClr val="windowText" lastClr="000000"/>
    </dgm:txFillClrLst>
    <dgm:txEffectClrLst/>
  </dgm:styleLbl>
  <dgm:styleLbl name="bgImgPlace1">
    <dgm:fillClrLst>
      <a:srgbClr val="4F81BD">
        <a:tint val="50000"/>
      </a:srgbClr>
      <a:srgbClr val="C0504D">
        <a:tint val="20000"/>
      </a:srgbClr>
    </dgm:fillClrLst>
    <dgm:linClrLst meth="repeat">
      <a:sysClr val="window" lastClr="FFFFFF"/>
    </dgm:linClrLst>
    <dgm:effectClrLst/>
    <dgm:txLinClrLst/>
    <dgm:txFillClrLst meth="repeat">
      <a:sysClr val="window" lastClr="FFFFFF"/>
    </dgm:txFillClrLst>
    <dgm:txEffectClrLst/>
  </dgm:styleLbl>
  <dgm:styleLbl name="bgShp">
    <dgm:fillClrLst meth="repeat">
      <a:srgbClr val="C0504D">
        <a:tint val="40000"/>
      </a:srgbClr>
    </dgm:fillClrLst>
    <dgm:linClrLst meth="repeat">
      <a:sysClr val="windowText" lastClr="000000"/>
    </dgm:linClrLst>
    <dgm:effectClrLst/>
    <dgm:txLinClrLst/>
    <dgm:txFillClrLst meth="repeat">
      <a:sysClr val="windowText" lastClr="000000"/>
    </dgm:txFillClrLst>
    <dgm:txEffectClrLst/>
  </dgm:styleLbl>
  <dgm:styleLbl name="bgSibTrans2D1">
    <dgm:fillClrLst meth="repeat">
      <a:srgbClr val="C0504D"/>
      <a:srgbClr val="9BBB59"/>
      <a:srgbClr val="8064A2"/>
      <a:srgbClr val="4BACC6"/>
      <a:srgbClr val="F79646"/>
    </dgm:fillClrLst>
    <dgm:linClrLst meth="cycle">
      <a:sysClr val="window" lastClr="FFFFFF"/>
    </dgm:linClrLst>
    <dgm:effectClrLst/>
    <dgm:txLinClrLst/>
    <dgm:txFillClrLst meth="repeat">
      <a:sysClr val="window" lastClr="FFFFFF"/>
    </dgm:txFillClrLst>
    <dgm:txEffectClrLst/>
  </dgm:styleLbl>
  <dgm:styleLbl name="callout">
    <dgm:fillClrLst meth="repeat">
      <a:srgbClr val="C0504D"/>
    </dgm:fillClrLst>
    <dgm:linClrLst meth="repeat">
      <a:srgbClr val="C0504D">
        <a:tint val="50000"/>
      </a:srgbClr>
    </dgm:linClrLst>
    <dgm:effectClrLst/>
    <dgm:txLinClrLst/>
    <dgm:txFillClrLst meth="repeat">
      <a:sysClr val="windowText" lastClr="000000"/>
    </dgm:txFillClrLst>
    <dgm:txEffectClrLst/>
  </dgm:styleLbl>
  <dgm:styleLbl name="conFgAcc1">
    <dgm:fillClrLst meth="repeat">
      <a:sysClr val="window" lastClr="FFFFFF">
        <a:alpha val="90000"/>
      </a:sysClr>
    </dgm:fillClrLst>
    <dgm:linClrLst meth="repeat">
      <a:srgbClr val="C0504D"/>
      <a:srgbClr val="9BBB59"/>
      <a:srgbClr val="8064A2"/>
      <a:srgbClr val="4BACC6"/>
      <a:srgbClr val="F79646"/>
    </dgm:linClrLst>
    <dgm:effectClrLst/>
    <dgm:txLinClrLst/>
    <dgm:txFillClrLst meth="repeat">
      <a:sysClr val="windowText" lastClr="000000"/>
    </dgm:txFillClrLst>
    <dgm:txEffectClrLst/>
  </dgm:styleLbl>
  <dgm:styleLbl name="dkBgShp">
    <dgm:fillClrLst meth="repeat">
      <a:srgbClr val="C0504D">
        <a:shade val="90000"/>
      </a:srgbClr>
    </dgm:fillClrLst>
    <dgm:linClrLst meth="repeat">
      <a:sysClr val="windowText" lastClr="000000"/>
    </dgm:linClrLst>
    <dgm:effectClrLst/>
    <dgm:txLinClrLst/>
    <dgm:txFillClrLst meth="repeat">
      <a:sysClr val="window" lastClr="FFFFFF"/>
    </dgm:txFillClrLst>
    <dgm:txEffectClrLst/>
  </dgm:styleLbl>
  <dgm:styleLbl name="fgAcc0">
    <dgm:fillClrLst meth="repeat">
      <a:sysClr val="window" lastClr="FFFFFF">
        <a:alpha val="90000"/>
      </a:sysClr>
    </dgm:fillClrLst>
    <dgm:linClrLst>
      <a:srgbClr val="4F81BD"/>
    </dgm:linClrLst>
    <dgm:effectClrLst/>
    <dgm:txLinClrLst/>
    <dgm:txFillClrLst meth="repeat">
      <a:sysClr val="windowText" lastClr="000000"/>
    </dgm:txFillClrLst>
    <dgm:txEffectClrLst/>
  </dgm:styleLbl>
  <dgm:styleLbl name="fgAcc1">
    <dgm:fillClrLst meth="repeat">
      <a:sysClr val="window" lastClr="FFFFFF">
        <a:alpha val="90000"/>
      </a:sysClr>
    </dgm:fillClrLst>
    <dgm:linClrLst meth="repeat">
      <a:srgbClr val="C0504D"/>
      <a:srgbClr val="9BBB59"/>
      <a:srgbClr val="8064A2"/>
      <a:srgbClr val="4BACC6"/>
      <a:srgbClr val="F79646"/>
    </dgm:linClrLst>
    <dgm:effectClrLst/>
    <dgm:txLinClrLst/>
    <dgm:txFillClrLst meth="repeat">
      <a:sysClr val="windowText" lastClr="000000"/>
    </dgm:txFillClrLst>
    <dgm:txEffectClrLst/>
  </dgm:styleLbl>
  <dgm:styleLbl name="fgAcc2">
    <dgm:fillClrLst meth="repeat">
      <a:sysClr val="window" lastClr="FFFFFF">
        <a:alpha val="90000"/>
      </a:sysClr>
    </dgm:fillClrLst>
    <dgm:linClrLst>
      <a:srgbClr val="C0504D"/>
    </dgm:linClrLst>
    <dgm:effectClrLst/>
    <dgm:txLinClrLst/>
    <dgm:txFillClrLst meth="repeat">
      <a:sysClr val="windowText" lastClr="000000"/>
    </dgm:txFillClrLst>
    <dgm:txEffectClrLst/>
  </dgm:styleLbl>
  <dgm:styleLbl name="fgAcc3">
    <dgm:fillClrLst meth="repeat">
      <a:sysClr val="window" lastClr="FFFFFF">
        <a:alpha val="90000"/>
      </a:sysClr>
    </dgm:fillClrLst>
    <dgm:linClrLst>
      <a:srgbClr val="9BBB59"/>
    </dgm:linClrLst>
    <dgm:effectClrLst/>
    <dgm:txLinClrLst/>
    <dgm:txFillClrLst meth="repeat">
      <a:sysClr val="windowText" lastClr="000000"/>
    </dgm:txFillClrLst>
    <dgm:txEffectClrLst/>
  </dgm:styleLbl>
  <dgm:styleLbl name="fgAcc4">
    <dgm:fillClrLst meth="repeat">
      <a:sysClr val="window" lastClr="FFFFFF">
        <a:alpha val="90000"/>
      </a:sysClr>
    </dgm:fillClrLst>
    <dgm:linClrLst>
      <a:srgbClr val="8064A2"/>
    </dgm:linClrLst>
    <dgm:effectClrLst/>
    <dgm:txLinClrLst/>
    <dgm:txFillClrLst meth="repeat">
      <a:sysClr val="windowText" lastClr="000000"/>
    </dgm:txFillClrLst>
    <dgm:txEffectClrLst/>
  </dgm:styleLbl>
  <dgm:styleLbl name="fgAccFollowNode1">
    <dgm:fillClrLst meth="repeat">
      <a:srgbClr val="C0504D">
        <a:tint val="40000"/>
        <a:alpha val="90000"/>
      </a:srgbClr>
      <a:srgbClr val="9BBB59">
        <a:tint val="40000"/>
        <a:alpha val="90000"/>
      </a:srgbClr>
      <a:srgbClr val="8064A2">
        <a:tint val="40000"/>
        <a:alpha val="90000"/>
      </a:srgbClr>
      <a:srgbClr val="4BACC6">
        <a:tint val="40000"/>
        <a:alpha val="90000"/>
      </a:srgbClr>
      <a:srgbClr val="F79646">
        <a:tint val="40000"/>
        <a:alpha val="90000"/>
      </a:srgbClr>
    </dgm:fillClrLst>
    <dgm:linClrLst meth="repeat">
      <a:srgbClr val="C0504D">
        <a:tint val="40000"/>
        <a:alpha val="90000"/>
      </a:srgbClr>
      <a:srgbClr val="9BBB59">
        <a:tint val="40000"/>
        <a:alpha val="90000"/>
      </a:srgbClr>
      <a:srgbClr val="8064A2">
        <a:tint val="40000"/>
        <a:alpha val="90000"/>
      </a:srgbClr>
      <a:srgbClr val="4BACC6">
        <a:tint val="40000"/>
        <a:alpha val="90000"/>
      </a:srgbClr>
      <a:srgbClr val="F79646">
        <a:tint val="40000"/>
        <a:alpha val="90000"/>
      </a:srgbClr>
    </dgm:linClrLst>
    <dgm:effectClrLst/>
    <dgm:txLinClrLst/>
    <dgm:txFillClrLst meth="repeat">
      <a:sysClr val="windowText" lastClr="000000"/>
    </dgm:txFillClrLst>
    <dgm:txEffectClrLst/>
  </dgm:styleLbl>
  <dgm:styleLbl name="fgImgPlace1">
    <dgm:fillClrLst meth="repeat">
      <a:srgbClr val="C0504D">
        <a:tint val="50000"/>
      </a:srgbClr>
      <a:srgbClr val="9BBB59">
        <a:tint val="50000"/>
      </a:srgbClr>
      <a:srgbClr val="8064A2">
        <a:tint val="50000"/>
      </a:srgbClr>
      <a:srgbClr val="4BACC6">
        <a:tint val="50000"/>
      </a:srgbClr>
      <a:srgbClr val="F79646">
        <a:tint val="50000"/>
      </a:srgbClr>
    </dgm:fillClrLst>
    <dgm:linClrLst meth="repeat">
      <a:sysClr val="window" lastClr="FFFFFF"/>
    </dgm:linClrLst>
    <dgm:effectClrLst/>
    <dgm:txLinClrLst/>
    <dgm:txFillClrLst meth="repeat">
      <a:sysClr val="window" lastClr="FFFFFF"/>
    </dgm:txFillClrLst>
    <dgm:txEffectClrLst/>
  </dgm:styleLbl>
  <dgm:styleLbl name="fgShp">
    <dgm:fillClrLst meth="repeat">
      <a:srgbClr val="C0504D">
        <a:tint val="40000"/>
      </a:srgbClr>
    </dgm:fillClrLst>
    <dgm:linClrLst meth="repeat">
      <a:sysClr val="window" lastClr="FFFFFF"/>
    </dgm:linClrLst>
    <dgm:effectClrLst/>
    <dgm:txLinClrLst/>
    <dgm:txFillClrLst meth="repeat">
      <a:sysClr val="windowText" lastClr="000000"/>
    </dgm:txFillClrLst>
    <dgm:txEffectClrLst/>
  </dgm:styleLbl>
  <dgm:styleLbl name="fgSibTrans2D1">
    <dgm:fillClrLst meth="repeat">
      <a:srgbClr val="C0504D"/>
      <a:srgbClr val="9BBB59"/>
      <a:srgbClr val="8064A2"/>
      <a:srgbClr val="4BACC6"/>
      <a:srgbClr val="F79646"/>
    </dgm:fillClrLst>
    <dgm:linClrLst meth="cycle">
      <a:sysClr val="window" lastClr="FFFFFF"/>
    </dgm:linClrLst>
    <dgm:effectClrLst/>
    <dgm:txLinClrLst/>
    <dgm:txFillClrLst meth="repeat">
      <a:sysClr val="window" lastClr="FFFFFF"/>
    </dgm:txFillClrLst>
    <dgm:txEffectClrLst/>
  </dgm:styleLbl>
  <dgm:styleLbl name="lnNode1">
    <dgm:fillClrLst meth="repeat">
      <a:srgbClr val="C0504D"/>
      <a:srgbClr val="9BBB59"/>
      <a:srgbClr val="8064A2"/>
      <a:srgbClr val="4BACC6"/>
      <a:srgbClr val="F79646"/>
    </dgm:fillClrLst>
    <dgm:linClrLst meth="repeat">
      <a:sysClr val="window" lastClr="FFFFFF"/>
    </dgm:linClrLst>
    <dgm:effectClrLst/>
    <dgm:txLinClrLst/>
    <dgm:txFillClrLst/>
    <dgm:txEffectClrLst/>
  </dgm:styleLbl>
  <dgm:styleLbl name="node0">
    <dgm:fillClrLst meth="repeat">
      <a:srgbClr val="4F81BD"/>
    </dgm:fillClrLst>
    <dgm:linClrLst meth="repeat">
      <a:sysClr val="window" lastClr="FFFFFF"/>
    </dgm:linClrLst>
    <dgm:effectClrLst/>
    <dgm:txLinClrLst/>
    <dgm:txFillClrLst/>
    <dgm:txEffectClrLst/>
  </dgm:styleLbl>
  <dgm:styleLbl name="node1">
    <dgm:fillClrLst meth="repeat">
      <a:srgbClr val="C0504D"/>
      <a:srgbClr val="9BBB59"/>
      <a:srgbClr val="8064A2"/>
      <a:srgbClr val="4BACC6"/>
      <a:srgbClr val="F79646"/>
    </dgm:fillClrLst>
    <dgm:linClrLst meth="repeat">
      <a:sysClr val="window" lastClr="FFFFFF"/>
    </dgm:linClrLst>
    <dgm:effectClrLst/>
    <dgm:txLinClrLst/>
    <dgm:txFillClrLst/>
    <dgm:txEffectClrLst/>
  </dgm:styleLbl>
  <dgm:styleLbl name="node2">
    <dgm:fillClrLst>
      <a:srgbClr val="C0504D"/>
    </dgm:fillClrLst>
    <dgm:linClrLst meth="repeat">
      <a:sysClr val="window" lastClr="FFFFFF"/>
    </dgm:linClrLst>
    <dgm:effectClrLst/>
    <dgm:txLinClrLst/>
    <dgm:txFillClrLst/>
    <dgm:txEffectClrLst/>
  </dgm:styleLbl>
  <dgm:styleLbl name="node3">
    <dgm:fillClrLst>
      <a:srgbClr val="9BBB59"/>
    </dgm:fillClrLst>
    <dgm:linClrLst meth="repeat">
      <a:sysClr val="window" lastClr="FFFFFF"/>
    </dgm:linClrLst>
    <dgm:effectClrLst/>
    <dgm:txLinClrLst/>
    <dgm:txFillClrLst/>
    <dgm:txEffectClrLst/>
  </dgm:styleLbl>
  <dgm:styleLbl name="node4">
    <dgm:fillClrLst>
      <a:srgbClr val="8064A2"/>
    </dgm:fillClrLst>
    <dgm:linClrLst meth="repeat">
      <a:sysClr val="window" lastClr="FFFFFF"/>
    </dgm:linClrLst>
    <dgm:effectClrLst/>
    <dgm:txLinClrLst/>
    <dgm:txFillClrLst/>
    <dgm:txEffectClrLst/>
  </dgm:styleLbl>
  <dgm:styleLbl name="parChTrans1D1">
    <dgm:fillClrLst meth="repeat">
      <a:srgbClr val="C0504D"/>
    </dgm:fillClrLst>
    <dgm:linClrLst meth="repeat">
      <a:srgbClr val="4F81BD"/>
    </dgm:linClrLst>
    <dgm:effectClrLst/>
    <dgm:txLinClrLst/>
    <dgm:txFillClrLst meth="repeat">
      <a:sysClr val="windowText" lastClr="000000"/>
    </dgm:txFillClrLst>
    <dgm:txEffectClrLst/>
  </dgm:styleLbl>
  <dgm:styleLbl name="parChTrans1D2">
    <dgm:fillClrLst meth="repeat">
      <a:srgbClr val="9BBB59">
        <a:tint val="90000"/>
      </a:srgbClr>
    </dgm:fillClrLst>
    <dgm:linClrLst meth="repeat">
      <a:srgbClr val="C0504D"/>
    </dgm:linClrLst>
    <dgm:effectClrLst/>
    <dgm:txLinClrLst/>
    <dgm:txFillClrLst meth="repeat">
      <a:sysClr val="windowText" lastClr="000000"/>
    </dgm:txFillClrLst>
    <dgm:txEffectClrLst/>
  </dgm:styleLbl>
  <dgm:styleLbl name="parChTrans1D3">
    <dgm:fillClrLst meth="repeat">
      <a:srgbClr val="8064A2">
        <a:tint val="70000"/>
      </a:srgbClr>
    </dgm:fillClrLst>
    <dgm:linClrLst meth="repeat">
      <a:srgbClr val="9BBB59"/>
    </dgm:linClrLst>
    <dgm:effectClrLst/>
    <dgm:txLinClrLst/>
    <dgm:txFillClrLst meth="repeat">
      <a:sysClr val="windowText" lastClr="000000"/>
    </dgm:txFillClrLst>
    <dgm:txEffectClrLst/>
  </dgm:styleLbl>
  <dgm:styleLbl name="parChTrans1D4">
    <dgm:fillClrLst meth="repeat">
      <a:srgbClr val="4BACC6">
        <a:tint val="50000"/>
      </a:srgbClr>
    </dgm:fillClrLst>
    <dgm:linClrLst meth="repeat">
      <a:srgbClr val="8064A2"/>
    </dgm:linClrLst>
    <dgm:effectClrLst/>
    <dgm:txLinClrLst/>
    <dgm:txFillClrLst meth="repeat">
      <a:sysClr val="windowText" lastClr="000000"/>
    </dgm:txFillClrLst>
    <dgm:txEffectClrLst/>
  </dgm:styleLbl>
  <dgm:styleLbl name="parChTrans2D1">
    <dgm:fillClrLst meth="repeat">
      <a:srgbClr val="C0504D"/>
    </dgm:fillClrLst>
    <dgm:linClrLst meth="repeat">
      <a:sysClr val="window" lastClr="FFFFFF"/>
    </dgm:linClrLst>
    <dgm:effectClrLst/>
    <dgm:txLinClrLst/>
    <dgm:txFillClrLst meth="repeat">
      <a:sysClr val="window" lastClr="FFFFFF"/>
    </dgm:txFillClrLst>
    <dgm:txEffectClrLst/>
  </dgm:styleLbl>
  <dgm:styleLbl name="parChTrans2D2">
    <dgm:fillClrLst meth="repeat">
      <a:srgbClr val="9BBB59"/>
    </dgm:fillClrLst>
    <dgm:linClrLst meth="repeat">
      <a:sysClr val="window" lastClr="FFFFFF"/>
    </dgm:linClrLst>
    <dgm:effectClrLst/>
    <dgm:txLinClrLst/>
    <dgm:txFillClrLst/>
    <dgm:txEffectClrLst/>
  </dgm:styleLbl>
  <dgm:styleLbl name="parChTrans2D3">
    <dgm:fillClrLst meth="repeat">
      <a:srgbClr val="8064A2"/>
    </dgm:fillClrLst>
    <dgm:linClrLst meth="repeat">
      <a:sysClr val="window" lastClr="FFFFFF"/>
    </dgm:linClrLst>
    <dgm:effectClrLst/>
    <dgm:txLinClrLst/>
    <dgm:txFillClrLst/>
    <dgm:txEffectClrLst/>
  </dgm:styleLbl>
  <dgm:styleLbl name="parChTrans2D4">
    <dgm:fillClrLst meth="repeat">
      <a:srgbClr val="4BACC6"/>
    </dgm:fillClrLst>
    <dgm:linClrLst meth="repeat">
      <a:sysClr val="window" lastClr="FFFFFF"/>
    </dgm:linClrLst>
    <dgm:effectClrLst/>
    <dgm:txLinClrLst/>
    <dgm:txFillClrLst meth="repeat">
      <a:sysClr val="window" lastClr="FFFFFF"/>
    </dgm:txFillClrLst>
    <dgm:txEffectClrLst/>
  </dgm:styleLbl>
  <dgm:styleLbl name="revTx">
    <dgm:fillClrLst meth="repeat">
      <a:sysClr val="window" lastClr="FFFFFF">
        <a:alpha val="0"/>
      </a:sysClr>
    </dgm:fillClrLst>
    <dgm:linClrLst meth="repeat">
      <a:sysClr val="windowText" lastClr="000000">
        <a:alpha val="0"/>
      </a:sysClr>
    </dgm:linClrLst>
    <dgm:effectClrLst/>
    <dgm:txLinClrLst/>
    <dgm:txFillClrLst meth="repeat">
      <a:sysClr val="windowText" lastClr="000000"/>
    </dgm:txFillClrLst>
    <dgm:txEffectClrLst/>
  </dgm:styleLbl>
  <dgm:styleLbl name="sibTrans1D1">
    <dgm:fillClrLst meth="repeat">
      <a:srgbClr val="C0504D"/>
      <a:srgbClr val="9BBB59"/>
      <a:srgbClr val="8064A2"/>
      <a:srgbClr val="4BACC6"/>
      <a:srgbClr val="F79646"/>
    </dgm:fillClrLst>
    <dgm:linClrLst meth="repeat">
      <a:srgbClr val="C0504D"/>
      <a:srgbClr val="9BBB59"/>
      <a:srgbClr val="8064A2"/>
      <a:srgbClr val="4BACC6"/>
      <a:srgbClr val="F79646"/>
    </dgm:linClrLst>
    <dgm:effectClrLst/>
    <dgm:txLinClrLst/>
    <dgm:txFillClrLst meth="repeat">
      <a:sysClr val="windowText" lastClr="000000"/>
    </dgm:txFillClrLst>
    <dgm:txEffectClrLst/>
  </dgm:styleLbl>
  <dgm:styleLbl name="sibTrans2D1">
    <dgm:fillClrLst meth="repeat">
      <a:srgbClr val="C0504D"/>
      <a:srgbClr val="9BBB59"/>
      <a:srgbClr val="8064A2"/>
      <a:srgbClr val="4BACC6"/>
      <a:srgbClr val="F79646"/>
    </dgm:fillClrLst>
    <dgm:linClrLst meth="cycle">
      <a:sysClr val="window" lastClr="FFFFFF"/>
    </dgm:linClrLst>
    <dgm:effectClrLst/>
    <dgm:txLinClrLst/>
    <dgm:txFillClrLst/>
    <dgm:txEffectClrLst/>
  </dgm:styleLbl>
  <dgm:styleLbl name="solidAlignAcc1">
    <dgm:fillClrLst meth="repeat">
      <a:sysClr val="window" lastClr="FFFFFF"/>
    </dgm:fillClrLst>
    <dgm:linClrLst meth="repeat">
      <a:srgbClr val="C0504D"/>
      <a:srgbClr val="9BBB59"/>
      <a:srgbClr val="8064A2"/>
      <a:srgbClr val="4BACC6"/>
      <a:srgbClr val="F79646"/>
    </dgm:linClrLst>
    <dgm:effectClrLst/>
    <dgm:txLinClrLst/>
    <dgm:txFillClrLst meth="repeat">
      <a:sysClr val="windowText" lastClr="000000"/>
    </dgm:txFillClrLst>
    <dgm:txEffectClrLst/>
  </dgm:styleLbl>
  <dgm:styleLbl name="solidBgAcc1">
    <dgm:fillClrLst meth="repeat">
      <a:sysClr val="window" lastClr="FFFFFF"/>
    </dgm:fillClrLst>
    <dgm:linClrLst meth="repeat">
      <a:srgbClr val="C0504D"/>
      <a:srgbClr val="9BBB59"/>
      <a:srgbClr val="8064A2"/>
      <a:srgbClr val="4BACC6"/>
      <a:srgbClr val="F79646"/>
    </dgm:linClrLst>
    <dgm:effectClrLst/>
    <dgm:txLinClrLst/>
    <dgm:txFillClrLst meth="repeat">
      <a:sysClr val="windowText" lastClr="000000"/>
    </dgm:txFillClrLst>
    <dgm:txEffectClrLst/>
  </dgm:styleLbl>
  <dgm:styleLbl name="solidFgAcc1">
    <dgm:fillClrLst meth="repeat">
      <a:sysClr val="window" lastClr="FFFFFF"/>
    </dgm:fillClrLst>
    <dgm:linClrLst meth="repeat">
      <a:srgbClr val="C0504D"/>
      <a:srgbClr val="9BBB59"/>
      <a:srgbClr val="8064A2"/>
      <a:srgbClr val="4BACC6"/>
      <a:srgbClr val="F79646"/>
    </dgm:linClrLst>
    <dgm:effectClrLst/>
    <dgm:txLinClrLst/>
    <dgm:txFillClrLst meth="repeat">
      <a:sysClr val="windowText" lastClr="000000"/>
    </dgm:txFillClrLst>
    <dgm:txEffectClrLst/>
  </dgm:styleLbl>
  <dgm:styleLbl name="trAlignAcc1">
    <dgm:fillClrLst meth="repeat">
      <a:sysClr val="window" lastClr="FFFFFF">
        <a:alpha val="40000"/>
      </a:sysClr>
    </dgm:fillClrLst>
    <dgm:linClrLst meth="repeat">
      <a:srgbClr val="4F81BD"/>
    </dgm:linClrLst>
    <dgm:effectClrLst/>
    <dgm:txLinClrLst/>
    <dgm:txFillClrLst meth="repeat">
      <a:sysClr val="windowText" lastClr="000000"/>
    </dgm:txFillClrLst>
    <dgm:txEffectClrLst/>
  </dgm:styleLbl>
  <dgm:styleLbl name="trBgShp">
    <dgm:fillClrLst meth="repeat">
      <a:srgbClr val="4F81BD">
        <a:tint val="50000"/>
        <a:alpha val="40000"/>
      </a:srgbClr>
    </dgm:fillClrLst>
    <dgm:linClrLst meth="repeat">
      <a:srgbClr val="C0504D"/>
    </dgm:linClrLst>
    <dgm:effectClrLst/>
    <dgm:txLinClrLst/>
    <dgm:txFillClrLst meth="repeat">
      <a:sysClr val="window" lastClr="FFFFFF"/>
    </dgm:txFillClrLst>
    <dgm:txEffectClrLst/>
  </dgm:styleLbl>
  <dgm:styleLbl name="vennNode1">
    <dgm:fillClrLst meth="repeat">
      <a:srgbClr val="C0504D">
        <a:alpha val="50000"/>
      </a:srgbClr>
      <a:srgbClr val="9BBB59">
        <a:alpha val="50000"/>
      </a:srgbClr>
      <a:srgbClr val="8064A2">
        <a:alpha val="50000"/>
      </a:srgbClr>
      <a:srgbClr val="4BACC6">
        <a:alpha val="50000"/>
      </a:srgbClr>
      <a:srgbClr val="F79646">
        <a:alpha val="50000"/>
      </a:srgbClr>
    </dgm:fillClrLst>
    <dgm:linClrLst meth="repeat">
      <a:sysClr val="window" lastClr="FFFFFF"/>
    </dgm:linClrLst>
    <dgm:effectClrLst/>
    <dgm:txLinClrLst/>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alignAcc1">
    <dgm:fillClrLst meth="repeat">
      <a:sysClr val="window" lastClr="FFFFFF">
        <a:alpha val="90000"/>
      </a:sysClr>
    </dgm:fillClrLst>
    <dgm:linClrLst>
      <a:srgbClr val="9BBB59"/>
      <a:srgbClr val="8064A2"/>
    </dgm:linClrLst>
    <dgm:effectClrLst/>
    <dgm:txLinClrLst/>
    <dgm:txFillClrLst meth="repeat">
      <a:sysClr val="windowText" lastClr="000000"/>
    </dgm:txFillClrLst>
    <dgm:txEffectClrLst/>
  </dgm:styleLbl>
  <dgm:styleLbl name="alignAccFollowNode1">
    <dgm:fillClrLst>
      <a:srgbClr val="9BBB59">
        <a:tint val="40000"/>
        <a:alpha val="90000"/>
      </a:srgbClr>
      <a:srgbClr val="8064A2">
        <a:tint val="40000"/>
        <a:alpha val="90000"/>
      </a:srgbClr>
    </dgm:fillClrLst>
    <dgm:linClrLst>
      <a:srgbClr val="9BBB59">
        <a:tint val="40000"/>
        <a:alpha val="90000"/>
      </a:srgbClr>
      <a:srgbClr val="8064A2">
        <a:tint val="40000"/>
        <a:alpha val="90000"/>
      </a:srgbClr>
    </dgm:linClrLst>
    <dgm:effectClrLst/>
    <dgm:txLinClrLst/>
    <dgm:txFillClrLst meth="repeat">
      <a:sysClr val="windowText" lastClr="000000"/>
    </dgm:txFillClrLst>
    <dgm:txEffectClrLst/>
  </dgm:styleLbl>
  <dgm:styleLbl name="alignImgPlace1">
    <dgm:fillClrLst>
      <a:srgbClr val="9BBB59">
        <a:tint val="50000"/>
      </a:srgbClr>
      <a:srgbClr val="8064A2">
        <a:tint val="20000"/>
      </a:srgbClr>
    </dgm:fillClrLst>
    <dgm:linClrLst meth="repeat">
      <a:sysClr val="window" lastClr="FFFFFF"/>
    </dgm:linClrLst>
    <dgm:effectClrLst/>
    <dgm:txLinClrLst/>
    <dgm:txFillClrLst meth="repeat">
      <a:sysClr val="window" lastClr="FFFFFF"/>
    </dgm:txFillClrLst>
    <dgm:txEffectClrLst/>
  </dgm:styleLbl>
  <dgm:styleLbl name="alignNode1">
    <dgm:fillClrLst>
      <a:srgbClr val="9BBB59"/>
      <a:srgbClr val="8064A2"/>
    </dgm:fillClrLst>
    <dgm:linClrLst>
      <a:srgbClr val="9BBB59"/>
      <a:srgbClr val="8064A2"/>
    </dgm:linClrLst>
    <dgm:effectClrLst/>
    <dgm:txLinClrLst/>
    <dgm:txFillClrLst/>
    <dgm:txEffectClrLst/>
  </dgm:styleLbl>
  <dgm:styleLbl name="asst0">
    <dgm:fillClrLst meth="repeat">
      <a:srgbClr val="9BBB59"/>
    </dgm:fillClrLst>
    <dgm:linClrLst meth="repeat">
      <a:sysClr val="window" lastClr="FFFFFF">
        <a:shade val="80000"/>
      </a:sysClr>
    </dgm:linClrLst>
    <dgm:effectClrLst/>
    <dgm:txLinClrLst/>
    <dgm:txFillClrLst/>
    <dgm:txEffectClrLst/>
  </dgm:styleLbl>
  <dgm:styleLbl name="asst1">
    <dgm:fillClrLst meth="repeat">
      <a:srgbClr val="8064A2"/>
    </dgm:fillClrLst>
    <dgm:linClrLst meth="repeat">
      <a:sysClr val="window" lastClr="FFFFFF">
        <a:shade val="80000"/>
      </a:sysClr>
    </dgm:linClrLst>
    <dgm:effectClrLst/>
    <dgm:txLinClrLst/>
    <dgm:txFillClrLst/>
    <dgm:txEffectClrLst/>
  </dgm:styleLbl>
  <dgm:styleLbl name="asst2">
    <dgm:fillClrLst>
      <a:srgbClr val="4BACC6"/>
    </dgm:fillClrLst>
    <dgm:linClrLst meth="repeat">
      <a:sysClr val="window" lastClr="FFFFFF"/>
    </dgm:linClrLst>
    <dgm:effectClrLst/>
    <dgm:txLinClrLst/>
    <dgm:txFillClrLst/>
    <dgm:txEffectClrLst/>
  </dgm:styleLbl>
  <dgm:styleLbl name="asst3">
    <dgm:fillClrLst>
      <a:srgbClr val="F79646"/>
    </dgm:fillClrLst>
    <dgm:linClrLst meth="repeat">
      <a:sysClr val="window" lastClr="FFFFFF"/>
    </dgm:linClrLst>
    <dgm:effectClrLst/>
    <dgm:txLinClrLst/>
    <dgm:txFillClrLst/>
    <dgm:txEffectClrLst/>
  </dgm:styleLbl>
  <dgm:styleLbl name="asst4">
    <dgm:fillClrLst>
      <a:srgbClr val="4F81BD"/>
    </dgm:fillClrLst>
    <dgm:linClrLst meth="repeat">
      <a:sysClr val="window" lastClr="FFFFFF"/>
    </dgm:linClrLst>
    <dgm:effectClrLst/>
    <dgm:txLinClrLst/>
    <dgm:txFillClrLst/>
    <dgm:txEffectClrLst/>
  </dgm:styleLbl>
  <dgm:styleLbl name="bgAcc1">
    <dgm:fillClrLst meth="repeat">
      <a:sysClr val="window" lastClr="FFFFFF">
        <a:alpha val="90000"/>
      </a:sysClr>
    </dgm:fillClrLst>
    <dgm:linClrLst>
      <a:srgbClr val="9BBB59"/>
      <a:srgbClr val="8064A2"/>
    </dgm:linClrLst>
    <dgm:effectClrLst/>
    <dgm:txLinClrLst/>
    <dgm:txFillClrLst meth="repeat">
      <a:sysClr val="windowText" lastClr="000000"/>
    </dgm:txFillClrLst>
    <dgm:txEffectClrLst/>
  </dgm:styleLbl>
  <dgm:styleLbl name="bgAccFollowNode1">
    <dgm:fillClrLst>
      <a:srgbClr val="9BBB59">
        <a:tint val="40000"/>
        <a:alpha val="90000"/>
      </a:srgbClr>
      <a:srgbClr val="8064A2">
        <a:tint val="40000"/>
        <a:alpha val="90000"/>
      </a:srgbClr>
    </dgm:fillClrLst>
    <dgm:linClrLst>
      <a:srgbClr val="9BBB59">
        <a:tint val="40000"/>
        <a:alpha val="90000"/>
      </a:srgbClr>
      <a:srgbClr val="8064A2">
        <a:tint val="40000"/>
        <a:alpha val="90000"/>
      </a:srgbClr>
    </dgm:linClrLst>
    <dgm:effectClrLst/>
    <dgm:txLinClrLst/>
    <dgm:txFillClrLst meth="repeat">
      <a:sysClr val="windowText" lastClr="000000"/>
    </dgm:txFillClrLst>
    <dgm:txEffectClrLst/>
  </dgm:styleLbl>
  <dgm:styleLbl name="bgImgPlace1">
    <dgm:fillClrLst>
      <a:srgbClr val="9BBB59">
        <a:tint val="50000"/>
      </a:srgbClr>
      <a:srgbClr val="8064A2">
        <a:tint val="20000"/>
      </a:srgbClr>
    </dgm:fillClrLst>
    <dgm:linClrLst meth="repeat">
      <a:sysClr val="window" lastClr="FFFFFF"/>
    </dgm:linClrLst>
    <dgm:effectClrLst/>
    <dgm:txLinClrLst/>
    <dgm:txFillClrLst meth="repeat">
      <a:sysClr val="window" lastClr="FFFFFF"/>
    </dgm:txFillClrLst>
    <dgm:txEffectClrLst/>
  </dgm:styleLbl>
  <dgm:styleLbl name="bgShp">
    <dgm:fillClrLst meth="repeat">
      <a:srgbClr val="9BBB59">
        <a:tint val="40000"/>
      </a:srgbClr>
    </dgm:fillClrLst>
    <dgm:linClrLst meth="repeat">
      <a:sysClr val="windowText" lastClr="000000"/>
    </dgm:linClrLst>
    <dgm:effectClrLst/>
    <dgm:txLinClrLst/>
    <dgm:txFillClrLst meth="repeat">
      <a:sysClr val="windowText" lastClr="000000"/>
    </dgm:txFillClrLst>
    <dgm:txEffectClrLst/>
  </dgm:styleLbl>
  <dgm:styleLbl name="bgSibTrans2D1">
    <dgm:fillClrLst>
      <a:srgbClr val="9BBB59"/>
      <a:srgbClr val="8064A2"/>
    </dgm:fillClrLst>
    <dgm:linClrLst meth="repeat">
      <a:sysClr val="window" lastClr="FFFFFF"/>
    </dgm:linClrLst>
    <dgm:effectClrLst/>
    <dgm:txLinClrLst/>
    <dgm:txFillClrLst meth="repeat">
      <a:sysClr val="window" lastClr="FFFFFF"/>
    </dgm:txFillClrLst>
    <dgm:txEffectClrLst/>
  </dgm:styleLbl>
  <dgm:styleLbl name="callout">
    <dgm:fillClrLst meth="repeat">
      <a:srgbClr val="9BBB59"/>
    </dgm:fillClrLst>
    <dgm:linClrLst meth="repeat">
      <a:srgbClr val="9BBB59">
        <a:tint val="50000"/>
      </a:srgbClr>
    </dgm:linClrLst>
    <dgm:effectClrLst/>
    <dgm:txLinClrLst/>
    <dgm:txFillClrLst meth="repeat">
      <a:sysClr val="windowText" lastClr="000000"/>
    </dgm:txFillClrLst>
    <dgm:txEffectClrLst/>
  </dgm:styleLbl>
  <dgm:styleLbl name="conFgAcc1">
    <dgm:fillClrLst meth="repeat">
      <a:sysClr val="window" lastClr="FFFFFF">
        <a:alpha val="90000"/>
      </a:sysClr>
    </dgm:fillClrLst>
    <dgm:linClrLst>
      <a:srgbClr val="9BBB59"/>
      <a:srgbClr val="8064A2"/>
    </dgm:linClrLst>
    <dgm:effectClrLst/>
    <dgm:txLinClrLst/>
    <dgm:txFillClrLst meth="repeat">
      <a:sysClr val="windowText" lastClr="000000"/>
    </dgm:txFillClrLst>
    <dgm:txEffectClrLst/>
  </dgm:styleLbl>
  <dgm:styleLbl name="dkBgShp">
    <dgm:fillClrLst meth="repeat">
      <a:srgbClr val="9BBB59">
        <a:shade val="90000"/>
      </a:srgbClr>
    </dgm:fillClrLst>
    <dgm:linClrLst meth="repeat">
      <a:sysClr val="windowText" lastClr="000000"/>
    </dgm:linClrLst>
    <dgm:effectClrLst/>
    <dgm:txLinClrLst/>
    <dgm:txFillClrLst meth="repeat">
      <a:sysClr val="window" lastClr="FFFFFF"/>
    </dgm:txFillClrLst>
    <dgm:txEffectClrLst/>
  </dgm:styleLbl>
  <dgm:styleLbl name="fgAcc0">
    <dgm:fillClrLst meth="repeat">
      <a:sysClr val="window" lastClr="FFFFFF">
        <a:alpha val="90000"/>
      </a:sysClr>
    </dgm:fillClrLst>
    <dgm:linClrLst>
      <a:srgbClr val="C0504D"/>
    </dgm:linClrLst>
    <dgm:effectClrLst/>
    <dgm:txLinClrLst/>
    <dgm:txFillClrLst meth="repeat">
      <a:sysClr val="windowText" lastClr="000000"/>
    </dgm:txFillClrLst>
    <dgm:txEffectClrLst/>
  </dgm:styleLbl>
  <dgm:styleLbl name="fgAcc1">
    <dgm:fillClrLst meth="repeat">
      <a:sysClr val="window" lastClr="FFFFFF">
        <a:alpha val="90000"/>
      </a:sysClr>
    </dgm:fillClrLst>
    <dgm:linClrLst>
      <a:srgbClr val="9BBB59"/>
      <a:srgbClr val="8064A2"/>
    </dgm:linClrLst>
    <dgm:effectClrLst/>
    <dgm:txLinClrLst/>
    <dgm:txFillClrLst meth="repeat">
      <a:sysClr val="windowText" lastClr="000000"/>
    </dgm:txFillClrLst>
    <dgm:txEffectClrLst/>
  </dgm:styleLbl>
  <dgm:styleLbl name="fgAcc2">
    <dgm:fillClrLst meth="repeat">
      <a:sysClr val="window" lastClr="FFFFFF">
        <a:alpha val="90000"/>
      </a:sysClr>
    </dgm:fillClrLst>
    <dgm:linClrLst>
      <a:srgbClr val="8064A2"/>
    </dgm:linClrLst>
    <dgm:effectClrLst/>
    <dgm:txLinClrLst/>
    <dgm:txFillClrLst meth="repeat">
      <a:sysClr val="windowText" lastClr="000000"/>
    </dgm:txFillClrLst>
    <dgm:txEffectClrLst/>
  </dgm:styleLbl>
  <dgm:styleLbl name="fgAcc3">
    <dgm:fillClrLst meth="repeat">
      <a:sysClr val="window" lastClr="FFFFFF">
        <a:alpha val="90000"/>
      </a:sysClr>
    </dgm:fillClrLst>
    <dgm:linClrLst>
      <a:srgbClr val="4BACC6"/>
    </dgm:linClrLst>
    <dgm:effectClrLst/>
    <dgm:txLinClrLst/>
    <dgm:txFillClrLst meth="repeat">
      <a:sysClr val="windowText" lastClr="000000"/>
    </dgm:txFillClrLst>
    <dgm:txEffectClrLst/>
  </dgm:styleLbl>
  <dgm:styleLbl name="fgAcc4">
    <dgm:fillClrLst meth="repeat">
      <a:sysClr val="window" lastClr="FFFFFF">
        <a:alpha val="90000"/>
      </a:sysClr>
    </dgm:fillClrLst>
    <dgm:linClrLst>
      <a:srgbClr val="F79646"/>
    </dgm:linClrLst>
    <dgm:effectClrLst/>
    <dgm:txLinClrLst/>
    <dgm:txFillClrLst meth="repeat">
      <a:sysClr val="windowText" lastClr="000000"/>
    </dgm:txFillClrLst>
    <dgm:txEffectClrLst/>
  </dgm:styleLbl>
  <dgm:styleLbl name="fgAccFollowNode1">
    <dgm:fillClrLst>
      <a:srgbClr val="9BBB59">
        <a:tint val="40000"/>
        <a:alpha val="90000"/>
      </a:srgbClr>
      <a:srgbClr val="8064A2">
        <a:tint val="40000"/>
        <a:alpha val="90000"/>
      </a:srgbClr>
    </dgm:fillClrLst>
    <dgm:linClrLst>
      <a:srgbClr val="9BBB59">
        <a:tint val="40000"/>
        <a:alpha val="90000"/>
      </a:srgbClr>
      <a:srgbClr val="8064A2">
        <a:tint val="40000"/>
        <a:alpha val="90000"/>
      </a:srgbClr>
    </dgm:linClrLst>
    <dgm:effectClrLst/>
    <dgm:txLinClrLst/>
    <dgm:txFillClrLst meth="repeat">
      <a:sysClr val="windowText" lastClr="000000"/>
    </dgm:txFillClrLst>
    <dgm:txEffectClrLst/>
  </dgm:styleLbl>
  <dgm:styleLbl name="fgImgPlace1">
    <dgm:fillClrLst>
      <a:srgbClr val="9BBB59">
        <a:tint val="50000"/>
      </a:srgbClr>
      <a:srgbClr val="8064A2">
        <a:tint val="50000"/>
      </a:srgbClr>
    </dgm:fillClrLst>
    <dgm:linClrLst meth="repeat">
      <a:sysClr val="window" lastClr="FFFFFF"/>
    </dgm:linClrLst>
    <dgm:effectClrLst/>
    <dgm:txLinClrLst/>
    <dgm:txFillClrLst meth="repeat">
      <a:sysClr val="window" lastClr="FFFFFF"/>
    </dgm:txFillClrLst>
    <dgm:txEffectClrLst/>
  </dgm:styleLbl>
  <dgm:styleLbl name="fgShp">
    <dgm:fillClrLst meth="repeat">
      <a:srgbClr val="9BBB59">
        <a:tint val="40000"/>
      </a:srgbClr>
    </dgm:fillClrLst>
    <dgm:linClrLst meth="repeat">
      <a:sysClr val="window" lastClr="FFFFFF"/>
    </dgm:linClrLst>
    <dgm:effectClrLst/>
    <dgm:txLinClrLst/>
    <dgm:txFillClrLst meth="repeat">
      <a:sysClr val="windowText" lastClr="000000"/>
    </dgm:txFillClrLst>
    <dgm:txEffectClrLst/>
  </dgm:styleLbl>
  <dgm:styleLbl name="fgSibTrans2D1">
    <dgm:fillClrLst>
      <a:srgbClr val="9BBB59"/>
      <a:srgbClr val="8064A2"/>
    </dgm:fillClrLst>
    <dgm:linClrLst meth="repeat">
      <a:sysClr val="window" lastClr="FFFFFF"/>
    </dgm:linClrLst>
    <dgm:effectClrLst/>
    <dgm:txLinClrLst/>
    <dgm:txFillClrLst meth="repeat">
      <a:sysClr val="window" lastClr="FFFFFF"/>
    </dgm:txFillClrLst>
    <dgm:txEffectClrLst/>
  </dgm:styleLbl>
  <dgm:styleLbl name="lnNode1">
    <dgm:fillClrLst>
      <a:srgbClr val="9BBB59"/>
      <a:srgbClr val="8064A2"/>
    </dgm:fillClrLst>
    <dgm:linClrLst meth="repeat">
      <a:sysClr val="window" lastClr="FFFFFF"/>
    </dgm:linClrLst>
    <dgm:effectClrLst/>
    <dgm:txLinClrLst/>
    <dgm:txFillClrLst/>
    <dgm:txEffectClrLst/>
  </dgm:styleLbl>
  <dgm:styleLbl name="node0">
    <dgm:fillClrLst meth="repeat">
      <a:srgbClr val="C0504D"/>
    </dgm:fillClrLst>
    <dgm:linClrLst meth="repeat">
      <a:sysClr val="window" lastClr="FFFFFF"/>
    </dgm:linClrLst>
    <dgm:effectClrLst/>
    <dgm:txLinClrLst/>
    <dgm:txFillClrLst/>
    <dgm:txEffectClrLst/>
  </dgm:styleLbl>
  <dgm:styleLbl name="node1">
    <dgm:fillClrLst>
      <a:srgbClr val="9BBB59"/>
      <a:srgbClr val="8064A2"/>
    </dgm:fillClrLst>
    <dgm:linClrLst meth="repeat">
      <a:sysClr val="window" lastClr="FFFFFF"/>
    </dgm:linClrLst>
    <dgm:effectClrLst/>
    <dgm:txLinClrLst/>
    <dgm:txFillClrLst/>
    <dgm:txEffectClrLst/>
  </dgm:styleLbl>
  <dgm:styleLbl name="node2">
    <dgm:fillClrLst>
      <a:srgbClr val="8064A2"/>
    </dgm:fillClrLst>
    <dgm:linClrLst meth="repeat">
      <a:sysClr val="window" lastClr="FFFFFF"/>
    </dgm:linClrLst>
    <dgm:effectClrLst/>
    <dgm:txLinClrLst/>
    <dgm:txFillClrLst/>
    <dgm:txEffectClrLst/>
  </dgm:styleLbl>
  <dgm:styleLbl name="node3">
    <dgm:fillClrLst>
      <a:srgbClr val="4BACC6"/>
    </dgm:fillClrLst>
    <dgm:linClrLst meth="repeat">
      <a:sysClr val="window" lastClr="FFFFFF"/>
    </dgm:linClrLst>
    <dgm:effectClrLst/>
    <dgm:txLinClrLst/>
    <dgm:txFillClrLst/>
    <dgm:txEffectClrLst/>
  </dgm:styleLbl>
  <dgm:styleLbl name="node4">
    <dgm:fillClrLst>
      <a:srgbClr val="F79646"/>
    </dgm:fillClrLst>
    <dgm:linClrLst meth="repeat">
      <a:sysClr val="window" lastClr="FFFFFF"/>
    </dgm:linClrLst>
    <dgm:effectClrLst/>
    <dgm:txLinClrLst/>
    <dgm:txFillClrLst/>
    <dgm:txEffectClrLst/>
  </dgm:styleLbl>
  <dgm:styleLbl name="parChTrans1D1">
    <dgm:fillClrLst meth="repeat">
      <a:srgbClr val="9BBB59"/>
    </dgm:fillClrLst>
    <dgm:linClrLst meth="repeat">
      <a:srgbClr val="9BBB59"/>
    </dgm:linClrLst>
    <dgm:effectClrLst/>
    <dgm:txLinClrLst/>
    <dgm:txFillClrLst meth="repeat">
      <a:sysClr val="windowText" lastClr="000000"/>
    </dgm:txFillClrLst>
    <dgm:txEffectClrLst/>
  </dgm:styleLbl>
  <dgm:styleLbl name="parChTrans1D2">
    <dgm:fillClrLst meth="repeat">
      <a:srgbClr val="C0504D">
        <a:tint val="90000"/>
      </a:srgbClr>
    </dgm:fillClrLst>
    <dgm:linClrLst meth="repeat">
      <a:srgbClr val="8064A2"/>
    </dgm:linClrLst>
    <dgm:effectClrLst/>
    <dgm:txLinClrLst/>
    <dgm:txFillClrLst meth="repeat">
      <a:sysClr val="windowText" lastClr="000000"/>
    </dgm:txFillClrLst>
    <dgm:txEffectClrLst/>
  </dgm:styleLbl>
  <dgm:styleLbl name="parChTrans1D3">
    <dgm:fillClrLst meth="repeat">
      <a:srgbClr val="C0504D">
        <a:tint val="70000"/>
      </a:srgbClr>
    </dgm:fillClrLst>
    <dgm:linClrLst meth="repeat">
      <a:srgbClr val="4BACC6"/>
    </dgm:linClrLst>
    <dgm:effectClrLst/>
    <dgm:txLinClrLst/>
    <dgm:txFillClrLst meth="repeat">
      <a:sysClr val="windowText" lastClr="000000"/>
    </dgm:txFillClrLst>
    <dgm:txEffectClrLst/>
  </dgm:styleLbl>
  <dgm:styleLbl name="parChTrans1D4">
    <dgm:fillClrLst meth="repeat">
      <a:srgbClr val="F79646">
        <a:tint val="50000"/>
      </a:srgbClr>
    </dgm:fillClrLst>
    <dgm:linClrLst meth="repeat">
      <a:srgbClr val="F79646"/>
    </dgm:linClrLst>
    <dgm:effectClrLst/>
    <dgm:txLinClrLst/>
    <dgm:txFillClrLst meth="repeat">
      <a:sysClr val="windowText" lastClr="000000"/>
    </dgm:txFillClrLst>
    <dgm:txEffectClrLst/>
  </dgm:styleLbl>
  <dgm:styleLbl name="parChTrans2D1">
    <dgm:fillClrLst meth="repeat">
      <a:srgbClr val="C0504D"/>
    </dgm:fillClrLst>
    <dgm:linClrLst meth="repeat">
      <a:sysClr val="window" lastClr="FFFFFF"/>
    </dgm:linClrLst>
    <dgm:effectClrLst/>
    <dgm:txLinClrLst/>
    <dgm:txFillClrLst meth="repeat">
      <a:sysClr val="window" lastClr="FFFFFF"/>
    </dgm:txFillClrLst>
    <dgm:txEffectClrLst/>
  </dgm:styleLbl>
  <dgm:styleLbl name="parChTrans2D2">
    <dgm:fillClrLst meth="repeat">
      <a:srgbClr val="9BBB59"/>
    </dgm:fillClrLst>
    <dgm:linClrLst meth="repeat">
      <a:sysClr val="window" lastClr="FFFFFF"/>
    </dgm:linClrLst>
    <dgm:effectClrLst/>
    <dgm:txLinClrLst/>
    <dgm:txFillClrLst/>
    <dgm:txEffectClrLst/>
  </dgm:styleLbl>
  <dgm:styleLbl name="parChTrans2D3">
    <dgm:fillClrLst meth="repeat">
      <a:srgbClr val="8064A2"/>
    </dgm:fillClrLst>
    <dgm:linClrLst meth="repeat">
      <a:sysClr val="window" lastClr="FFFFFF"/>
    </dgm:linClrLst>
    <dgm:effectClrLst/>
    <dgm:txLinClrLst/>
    <dgm:txFillClrLst/>
    <dgm:txEffectClrLst/>
  </dgm:styleLbl>
  <dgm:styleLbl name="parChTrans2D4">
    <dgm:fillClrLst meth="repeat">
      <a:srgbClr val="4BACC6"/>
    </dgm:fillClrLst>
    <dgm:linClrLst meth="repeat">
      <a:sysClr val="window" lastClr="FFFFFF"/>
    </dgm:linClrLst>
    <dgm:effectClrLst/>
    <dgm:txLinClrLst/>
    <dgm:txFillClrLst meth="repeat">
      <a:sysClr val="window" lastClr="FFFFFF"/>
    </dgm:txFillClrLst>
    <dgm:txEffectClrLst/>
  </dgm:styleLbl>
  <dgm:styleLbl name="revTx">
    <dgm:fillClrLst meth="repeat">
      <a:sysClr val="window" lastClr="FFFFFF">
        <a:alpha val="0"/>
      </a:sysClr>
    </dgm:fillClrLst>
    <dgm:linClrLst meth="repeat">
      <a:sysClr val="windowText" lastClr="000000">
        <a:alpha val="0"/>
      </a:sysClr>
    </dgm:linClrLst>
    <dgm:effectClrLst/>
    <dgm:txLinClrLst/>
    <dgm:txFillClrLst meth="repeat">
      <a:sysClr val="windowText" lastClr="000000"/>
    </dgm:txFillClrLst>
    <dgm:txEffectClrLst/>
  </dgm:styleLbl>
  <dgm:styleLbl name="sibTrans1D1">
    <dgm:fillClrLst/>
    <dgm:linClrLst>
      <a:srgbClr val="9BBB59"/>
      <a:srgbClr val="8064A2"/>
    </dgm:linClrLst>
    <dgm:effectClrLst/>
    <dgm:txLinClrLst/>
    <dgm:txFillClrLst meth="repeat">
      <a:sysClr val="windowText" lastClr="000000"/>
    </dgm:txFillClrLst>
    <dgm:txEffectClrLst/>
  </dgm:styleLbl>
  <dgm:styleLbl name="sibTrans2D1">
    <dgm:fillClrLst>
      <a:srgbClr val="9BBB59"/>
      <a:srgbClr val="8064A2"/>
    </dgm:fillClrLst>
    <dgm:linClrLst meth="repeat">
      <a:sysClr val="window" lastClr="FFFFFF"/>
    </dgm:linClrLst>
    <dgm:effectClrLst/>
    <dgm:txLinClrLst/>
    <dgm:txFillClrLst/>
    <dgm:txEffectClrLst/>
  </dgm:styleLbl>
  <dgm:styleLbl name="solidAlignAcc1">
    <dgm:fillClrLst meth="repeat">
      <a:sysClr val="window" lastClr="FFFFFF"/>
    </dgm:fillClrLst>
    <dgm:linClrLst>
      <a:srgbClr val="9BBB59"/>
      <a:srgbClr val="8064A2"/>
    </dgm:linClrLst>
    <dgm:effectClrLst/>
    <dgm:txLinClrLst/>
    <dgm:txFillClrLst meth="repeat">
      <a:sysClr val="windowText" lastClr="000000"/>
    </dgm:txFillClrLst>
    <dgm:txEffectClrLst/>
  </dgm:styleLbl>
  <dgm:styleLbl name="solidBgAcc1">
    <dgm:fillClrLst meth="repeat">
      <a:sysClr val="window" lastClr="FFFFFF"/>
    </dgm:fillClrLst>
    <dgm:linClrLst>
      <a:srgbClr val="9BBB59"/>
      <a:srgbClr val="8064A2"/>
    </dgm:linClrLst>
    <dgm:effectClrLst/>
    <dgm:txLinClrLst/>
    <dgm:txFillClrLst meth="repeat">
      <a:sysClr val="windowText" lastClr="000000"/>
    </dgm:txFillClrLst>
    <dgm:txEffectClrLst/>
  </dgm:styleLbl>
  <dgm:styleLbl name="solidFgAcc1">
    <dgm:fillClrLst meth="repeat">
      <a:sysClr val="window" lastClr="FFFFFF"/>
    </dgm:fillClrLst>
    <dgm:linClrLst>
      <a:srgbClr val="9BBB59"/>
      <a:srgbClr val="8064A2"/>
    </dgm:linClrLst>
    <dgm:effectClrLst/>
    <dgm:txLinClrLst/>
    <dgm:txFillClrLst meth="repeat">
      <a:sysClr val="windowText" lastClr="000000"/>
    </dgm:txFillClrLst>
    <dgm:txEffectClrLst/>
  </dgm:styleLbl>
  <dgm:styleLbl name="trAlignAcc1">
    <dgm:fillClrLst meth="repeat">
      <a:sysClr val="window" lastClr="FFFFFF">
        <a:alpha val="40000"/>
      </a:sysClr>
    </dgm:fillClrLst>
    <dgm:linClrLst meth="repeat">
      <a:srgbClr val="C0504D"/>
    </dgm:linClrLst>
    <dgm:effectClrLst/>
    <dgm:txLinClrLst/>
    <dgm:txFillClrLst meth="repeat">
      <a:sysClr val="windowText" lastClr="000000"/>
    </dgm:txFillClrLst>
    <dgm:txEffectClrLst/>
  </dgm:styleLbl>
  <dgm:styleLbl name="trBgShp">
    <dgm:fillClrLst meth="repeat">
      <a:srgbClr val="C0504D">
        <a:tint val="50000"/>
        <a:alpha val="40000"/>
      </a:srgbClr>
    </dgm:fillClrLst>
    <dgm:linClrLst meth="repeat">
      <a:srgbClr val="9BBB59"/>
    </dgm:linClrLst>
    <dgm:effectClrLst/>
    <dgm:txLinClrLst/>
    <dgm:txFillClrLst meth="repeat">
      <a:sysClr val="window" lastClr="FFFFFF"/>
    </dgm:txFillClrLst>
    <dgm:txEffectClrLst/>
  </dgm:styleLbl>
  <dgm:styleLbl name="vennNode1">
    <dgm:fillClrLst>
      <a:srgbClr val="9BBB59">
        <a:alpha val="50000"/>
      </a:srgbClr>
      <a:srgbClr val="8064A2">
        <a:alpha val="50000"/>
      </a:srgbClr>
    </dgm:fillClrLst>
    <dgm:linClrLst meth="repeat">
      <a:sysClr val="window" lastClr="FFFFFF"/>
    </dgm:linClrLst>
    <dgm:effectClrLst/>
    <dgm:txLinClrLst/>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ysClr val="window" lastClr="FFFFFF">
        <a:alpha val="90000"/>
      </a:sysClr>
    </dgm:fillClrLst>
    <dgm:linClrLst meth="repeat">
      <a:srgbClr val="4F81BD"/>
    </dgm:linClrLst>
    <dgm:effectClrLst/>
    <dgm:txLinClrLst/>
    <dgm:txFillClrLst meth="repeat">
      <a:sysClr val="windowText" lastClr="000000"/>
    </dgm:txFillClrLst>
    <dgm:txEffectClrLst/>
  </dgm:styleLbl>
  <dgm:styleLbl name="alignAccFollowNode1">
    <dgm:fillClrLst meth="repeat">
      <a:srgbClr val="4F81BD">
        <a:alpha val="90000"/>
        <a:tint val="40000"/>
      </a:srgbClr>
    </dgm:fillClrLst>
    <dgm:linClrLst meth="repeat">
      <a:srgbClr val="4F81BD">
        <a:alpha val="90000"/>
        <a:tint val="40000"/>
      </a:srgbClr>
    </dgm:linClrLst>
    <dgm:effectClrLst/>
    <dgm:txLinClrLst/>
    <dgm:txFillClrLst meth="repeat">
      <a:sysClr val="windowText" lastClr="000000"/>
    </dgm:txFillClrLst>
    <dgm:txEffectClrLst/>
  </dgm:styleLbl>
  <dgm:styleLbl name="alignImgPlace1">
    <dgm:fillClrLst meth="repeat">
      <a:srgbClr val="4F81BD">
        <a:tint val="50000"/>
      </a:srgbClr>
    </dgm:fillClrLst>
    <dgm:linClrLst meth="repeat">
      <a:sysClr val="window" lastClr="FFFFFF"/>
    </dgm:linClrLst>
    <dgm:effectClrLst/>
    <dgm:txLinClrLst/>
    <dgm:txFillClrLst meth="repeat">
      <a:sysClr val="window" lastClr="FFFFFF"/>
    </dgm:txFillClrLst>
    <dgm:txEffectClrLst/>
  </dgm:styleLbl>
  <dgm:styleLbl name="alignNode1">
    <dgm:fillClrLst meth="repeat">
      <a:srgbClr val="4F81BD"/>
    </dgm:fillClrLst>
    <dgm:linClrLst meth="repeat">
      <a:srgbClr val="4F81BD"/>
    </dgm:linClrLst>
    <dgm:effectClrLst/>
    <dgm:txLinClrLst/>
    <dgm:txFillClrLst/>
    <dgm:txEffectClrLst/>
  </dgm:styleLbl>
  <dgm:styleLbl name="asst0">
    <dgm:fillClrLst meth="repeat">
      <a:srgbClr val="4F81BD"/>
    </dgm:fillClrLst>
    <dgm:linClrLst meth="repeat">
      <a:sysClr val="window" lastClr="FFFFFF"/>
    </dgm:linClrLst>
    <dgm:effectClrLst/>
    <dgm:txLinClrLst/>
    <dgm:txFillClrLst/>
    <dgm:txEffectClrLst/>
  </dgm:styleLbl>
  <dgm:styleLbl name="asst1">
    <dgm:fillClrLst meth="repeat">
      <a:srgbClr val="4F81BD"/>
    </dgm:fillClrLst>
    <dgm:linClrLst meth="repeat">
      <a:sysClr val="window" lastClr="FFFFFF"/>
    </dgm:linClrLst>
    <dgm:effectClrLst/>
    <dgm:txLinClrLst/>
    <dgm:txFillClrLst/>
    <dgm:txEffectClrLst/>
  </dgm:styleLbl>
  <dgm:styleLbl name="asst2">
    <dgm:fillClrLst meth="repeat">
      <a:srgbClr val="4F81BD"/>
    </dgm:fillClrLst>
    <dgm:linClrLst meth="repeat">
      <a:sysClr val="window" lastClr="FFFFFF"/>
    </dgm:linClrLst>
    <dgm:effectClrLst/>
    <dgm:txLinClrLst/>
    <dgm:txFillClrLst/>
    <dgm:txEffectClrLst/>
  </dgm:styleLbl>
  <dgm:styleLbl name="asst3">
    <dgm:fillClrLst meth="repeat">
      <a:srgbClr val="4F81BD"/>
    </dgm:fillClrLst>
    <dgm:linClrLst meth="repeat">
      <a:sysClr val="window" lastClr="FFFFFF"/>
    </dgm:linClrLst>
    <dgm:effectClrLst/>
    <dgm:txLinClrLst/>
    <dgm:txFillClrLst/>
    <dgm:txEffectClrLst/>
  </dgm:styleLbl>
  <dgm:styleLbl name="asst4">
    <dgm:fillClrLst meth="repeat">
      <a:srgbClr val="4F81BD"/>
    </dgm:fillClrLst>
    <dgm:linClrLst meth="repeat">
      <a:sysClr val="window" lastClr="FFFFFF"/>
    </dgm:linClrLst>
    <dgm:effectClrLst/>
    <dgm:txLinClrLst/>
    <dgm:txFillClrLst/>
    <dgm:txEffectClrLst/>
  </dgm:styleLbl>
  <dgm:styleLbl name="bgAcc1">
    <dgm:fillClrLst meth="repeat">
      <a:sysClr val="window" lastClr="FFFFFF">
        <a:alpha val="90000"/>
      </a:sysClr>
    </dgm:fillClrLst>
    <dgm:linClrLst meth="repeat">
      <a:srgbClr val="4F81BD"/>
    </dgm:linClrLst>
    <dgm:effectClrLst/>
    <dgm:txLinClrLst/>
    <dgm:txFillClrLst meth="repeat">
      <a:sysClr val="windowText" lastClr="000000"/>
    </dgm:txFillClrLst>
    <dgm:txEffectClrLst/>
  </dgm:styleLbl>
  <dgm:styleLbl name="bgAccFollowNode1">
    <dgm:fillClrLst meth="repeat">
      <a:srgbClr val="4F81BD">
        <a:alpha val="90000"/>
        <a:tint val="40000"/>
      </a:srgbClr>
    </dgm:fillClrLst>
    <dgm:linClrLst meth="repeat">
      <a:srgbClr val="4F81BD">
        <a:alpha val="90000"/>
        <a:tint val="40000"/>
      </a:srgbClr>
    </dgm:linClrLst>
    <dgm:effectClrLst/>
    <dgm:txLinClrLst/>
    <dgm:txFillClrLst meth="repeat">
      <a:sysClr val="windowText" lastClr="000000"/>
    </dgm:txFillClrLst>
    <dgm:txEffectClrLst/>
  </dgm:styleLbl>
  <dgm:styleLbl name="bgImgPlace1">
    <dgm:fillClrLst meth="repeat">
      <a:srgbClr val="4F81BD">
        <a:tint val="50000"/>
      </a:srgbClr>
    </dgm:fillClrLst>
    <dgm:linClrLst meth="repeat">
      <a:sysClr val="window" lastClr="FFFFFF"/>
    </dgm:linClrLst>
    <dgm:effectClrLst/>
    <dgm:txLinClrLst/>
    <dgm:txFillClrLst meth="repeat">
      <a:sysClr val="window" lastClr="FFFFFF"/>
    </dgm:txFillClrLst>
    <dgm:txEffectClrLst/>
  </dgm:styleLbl>
  <dgm:styleLbl name="bgShp">
    <dgm:fillClrLst meth="repeat">
      <a:srgbClr val="4F81BD">
        <a:tint val="40000"/>
      </a:srgbClr>
    </dgm:fillClrLst>
    <dgm:linClrLst meth="repeat">
      <a:srgbClr val="4F81BD"/>
    </dgm:linClrLst>
    <dgm:effectClrLst/>
    <dgm:txLinClrLst/>
    <dgm:txFillClrLst meth="repeat">
      <a:sysClr val="windowText" lastClr="000000"/>
    </dgm:txFillClrLst>
    <dgm:txEffectClrLst/>
  </dgm:styleLbl>
  <dgm:styleLbl name="bgSibTrans2D1">
    <dgm:fillClrLst meth="repeat">
      <a:srgbClr val="4F81BD">
        <a:tint val="60000"/>
      </a:srgbClr>
    </dgm:fillClrLst>
    <dgm:linClrLst meth="repeat">
      <a:srgbClr val="4F81BD">
        <a:tint val="60000"/>
      </a:srgbClr>
    </dgm:linClrLst>
    <dgm:effectClrLst/>
    <dgm:txLinClrLst/>
    <dgm:txFillClrLst/>
    <dgm:txEffectClrLst/>
  </dgm:styleLbl>
  <dgm:styleLbl name="callout">
    <dgm:fillClrLst meth="repeat">
      <a:srgbClr val="4F81BD"/>
    </dgm:fillClrLst>
    <dgm:linClrLst meth="repeat">
      <a:srgbClr val="4F81BD">
        <a:tint val="50000"/>
      </a:srgbClr>
    </dgm:linClrLst>
    <dgm:effectClrLst/>
    <dgm:txLinClrLst/>
    <dgm:txFillClrLst meth="repeat">
      <a:sysClr val="windowText" lastClr="000000"/>
    </dgm:txFillClrLst>
    <dgm:txEffectClrLst/>
  </dgm:styleLbl>
  <dgm:styleLbl name="conFgAcc1">
    <dgm:fillClrLst meth="repeat">
      <a:sysClr val="window" lastClr="FFFFFF">
        <a:alpha val="90000"/>
      </a:sysClr>
    </dgm:fillClrLst>
    <dgm:linClrLst meth="repeat">
      <a:srgbClr val="4F81BD"/>
    </dgm:linClrLst>
    <dgm:effectClrLst/>
    <dgm:txLinClrLst/>
    <dgm:txFillClrLst meth="repeat">
      <a:sysClr val="windowText" lastClr="000000"/>
    </dgm:txFillClrLst>
    <dgm:txEffectClrLst/>
  </dgm:styleLbl>
  <dgm:styleLbl name="dkBgShp">
    <dgm:fillClrLst meth="repeat">
      <a:srgbClr val="4F81BD">
        <a:shade val="80000"/>
      </a:srgbClr>
    </dgm:fillClrLst>
    <dgm:linClrLst meth="repeat">
      <a:srgbClr val="4F81BD"/>
    </dgm:linClrLst>
    <dgm:effectClrLst/>
    <dgm:txLinClrLst/>
    <dgm:txFillClrLst meth="repeat">
      <a:sysClr val="window" lastClr="FFFFFF"/>
    </dgm:txFillClrLst>
    <dgm:txEffectClrLst/>
  </dgm:styleLbl>
  <dgm:styleLbl name="fgAcc0">
    <dgm:fillClrLst meth="repeat">
      <a:sysClr val="window" lastClr="FFFFFF">
        <a:alpha val="90000"/>
      </a:sysClr>
    </dgm:fillClrLst>
    <dgm:linClrLst meth="repeat">
      <a:srgbClr val="4F81BD"/>
    </dgm:linClrLst>
    <dgm:effectClrLst/>
    <dgm:txLinClrLst/>
    <dgm:txFillClrLst meth="repeat">
      <a:sysClr val="windowText" lastClr="000000"/>
    </dgm:txFillClrLst>
    <dgm:txEffectClrLst/>
  </dgm:styleLbl>
  <dgm:styleLbl name="fgAcc1">
    <dgm:fillClrLst meth="repeat">
      <a:sysClr val="window" lastClr="FFFFFF">
        <a:alpha val="90000"/>
      </a:sysClr>
    </dgm:fillClrLst>
    <dgm:linClrLst meth="repeat">
      <a:srgbClr val="4F81BD"/>
    </dgm:linClrLst>
    <dgm:effectClrLst/>
    <dgm:txLinClrLst/>
    <dgm:txFillClrLst meth="repeat">
      <a:sysClr val="windowText" lastClr="000000"/>
    </dgm:txFillClrLst>
    <dgm:txEffectClrLst/>
  </dgm:styleLbl>
  <dgm:styleLbl name="fgAcc2">
    <dgm:fillClrLst meth="repeat">
      <a:sysClr val="window" lastClr="FFFFFF">
        <a:alpha val="90000"/>
      </a:sysClr>
    </dgm:fillClrLst>
    <dgm:linClrLst meth="repeat">
      <a:srgbClr val="4F81BD"/>
    </dgm:linClrLst>
    <dgm:effectClrLst/>
    <dgm:txLinClrLst/>
    <dgm:txFillClrLst meth="repeat">
      <a:sysClr val="windowText" lastClr="000000"/>
    </dgm:txFillClrLst>
    <dgm:txEffectClrLst/>
  </dgm:styleLbl>
  <dgm:styleLbl name="fgAcc3">
    <dgm:fillClrLst meth="repeat">
      <a:sysClr val="window" lastClr="FFFFFF">
        <a:alpha val="90000"/>
      </a:sysClr>
    </dgm:fillClrLst>
    <dgm:linClrLst meth="repeat">
      <a:srgbClr val="4F81BD"/>
    </dgm:linClrLst>
    <dgm:effectClrLst/>
    <dgm:txLinClrLst/>
    <dgm:txFillClrLst meth="repeat">
      <a:sysClr val="windowText" lastClr="000000"/>
    </dgm:txFillClrLst>
    <dgm:txEffectClrLst/>
  </dgm:styleLbl>
  <dgm:styleLbl name="fgAcc4">
    <dgm:fillClrLst meth="repeat">
      <a:sysClr val="window" lastClr="FFFFFF">
        <a:alpha val="90000"/>
      </a:sysClr>
    </dgm:fillClrLst>
    <dgm:linClrLst meth="repeat">
      <a:srgbClr val="4F81BD"/>
    </dgm:linClrLst>
    <dgm:effectClrLst/>
    <dgm:txLinClrLst/>
    <dgm:txFillClrLst meth="repeat">
      <a:sysClr val="windowText" lastClr="000000"/>
    </dgm:txFillClrLst>
    <dgm:txEffectClrLst/>
  </dgm:styleLbl>
  <dgm:styleLbl name="fgAccFollowNode1">
    <dgm:fillClrLst meth="repeat">
      <a:srgbClr val="4F81BD">
        <a:alpha val="90000"/>
        <a:tint val="40000"/>
      </a:srgbClr>
    </dgm:fillClrLst>
    <dgm:linClrLst meth="repeat">
      <a:srgbClr val="4F81BD">
        <a:alpha val="90000"/>
        <a:tint val="40000"/>
      </a:srgbClr>
    </dgm:linClrLst>
    <dgm:effectClrLst/>
    <dgm:txLinClrLst/>
    <dgm:txFillClrLst meth="repeat">
      <a:sysClr val="windowText" lastClr="000000"/>
    </dgm:txFillClrLst>
    <dgm:txEffectClrLst/>
  </dgm:styleLbl>
  <dgm:styleLbl name="fgImgPlace1">
    <dgm:fillClrLst meth="repeat">
      <a:srgbClr val="4F81BD">
        <a:tint val="50000"/>
      </a:srgbClr>
    </dgm:fillClrLst>
    <dgm:linClrLst meth="repeat">
      <a:sysClr val="window" lastClr="FFFFFF"/>
    </dgm:linClrLst>
    <dgm:effectClrLst/>
    <dgm:txLinClrLst/>
    <dgm:txFillClrLst meth="repeat">
      <a:sysClr val="window" lastClr="FFFFFF"/>
    </dgm:txFillClrLst>
    <dgm:txEffectClrLst/>
  </dgm:styleLbl>
  <dgm:styleLbl name="fgShp">
    <dgm:fillClrLst meth="repeat">
      <a:srgbClr val="4F81BD">
        <a:tint val="60000"/>
      </a:srgbClr>
    </dgm:fillClrLst>
    <dgm:linClrLst meth="repeat">
      <a:sysClr val="window" lastClr="FFFFFF"/>
    </dgm:linClrLst>
    <dgm:effectClrLst/>
    <dgm:txLinClrLst/>
    <dgm:txFillClrLst meth="repeat">
      <a:sysClr val="windowText" lastClr="000000"/>
    </dgm:txFillClrLst>
    <dgm:txEffectClrLst/>
  </dgm:styleLbl>
  <dgm:styleLbl name="fgSibTrans2D1">
    <dgm:fillClrLst meth="repeat">
      <a:srgbClr val="4F81BD">
        <a:tint val="60000"/>
      </a:srgbClr>
    </dgm:fillClrLst>
    <dgm:linClrLst meth="repeat">
      <a:srgbClr val="4F81BD">
        <a:tint val="60000"/>
      </a:srgbClr>
    </dgm:linClrLst>
    <dgm:effectClrLst/>
    <dgm:txLinClrLst/>
    <dgm:txFillClrLst/>
    <dgm:txEffectClrLst/>
  </dgm:styleLbl>
  <dgm:styleLbl name="lnNode1">
    <dgm:fillClrLst meth="repeat">
      <a:srgbClr val="4F81BD"/>
    </dgm:fillClrLst>
    <dgm:linClrLst meth="repeat">
      <a:sysClr val="window" lastClr="FFFFFF"/>
    </dgm:linClrLst>
    <dgm:effectClrLst/>
    <dgm:txLinClrLst/>
    <dgm:txFillClrLst/>
    <dgm:txEffectClrLst/>
  </dgm:styleLbl>
  <dgm:styleLbl name="node0">
    <dgm:fillClrLst meth="repeat">
      <a:srgbClr val="4F81BD"/>
    </dgm:fillClrLst>
    <dgm:linClrLst meth="repeat">
      <a:sysClr val="window" lastClr="FFFFFF"/>
    </dgm:linClrLst>
    <dgm:effectClrLst/>
    <dgm:txLinClrLst/>
    <dgm:txFillClrLst/>
    <dgm:txEffectClrLst/>
  </dgm:styleLbl>
  <dgm:styleLbl name="node1">
    <dgm:fillClrLst meth="repeat">
      <a:srgbClr val="4F81BD"/>
    </dgm:fillClrLst>
    <dgm:linClrLst meth="repeat">
      <a:sysClr val="window" lastClr="FFFFFF"/>
    </dgm:linClrLst>
    <dgm:effectClrLst/>
    <dgm:txLinClrLst/>
    <dgm:txFillClrLst/>
    <dgm:txEffectClrLst/>
  </dgm:styleLbl>
  <dgm:styleLbl name="node2">
    <dgm:fillClrLst meth="repeat">
      <a:srgbClr val="4F81BD"/>
    </dgm:fillClrLst>
    <dgm:linClrLst meth="repeat">
      <a:sysClr val="window" lastClr="FFFFFF"/>
    </dgm:linClrLst>
    <dgm:effectClrLst/>
    <dgm:txLinClrLst/>
    <dgm:txFillClrLst/>
    <dgm:txEffectClrLst/>
  </dgm:styleLbl>
  <dgm:styleLbl name="node3">
    <dgm:fillClrLst meth="repeat">
      <a:srgbClr val="4F81BD"/>
    </dgm:fillClrLst>
    <dgm:linClrLst meth="repeat">
      <a:sysClr val="window" lastClr="FFFFFF"/>
    </dgm:linClrLst>
    <dgm:effectClrLst/>
    <dgm:txLinClrLst/>
    <dgm:txFillClrLst/>
    <dgm:txEffectClrLst/>
  </dgm:styleLbl>
  <dgm:styleLbl name="node4">
    <dgm:fillClrLst meth="repeat">
      <a:srgbClr val="4F81BD"/>
    </dgm:fillClrLst>
    <dgm:linClrLst meth="repeat">
      <a:sysClr val="window" lastClr="FFFFFF"/>
    </dgm:linClrLst>
    <dgm:effectClrLst/>
    <dgm:txLinClrLst/>
    <dgm:txFillClrLst/>
    <dgm:txEffectClrLst/>
  </dgm:styleLbl>
  <dgm:styleLbl name="parChTrans1D1">
    <dgm:fillClrLst meth="repeat">
      <a:srgbClr val="4F81BD"/>
    </dgm:fillClrLst>
    <dgm:linClrLst meth="repeat">
      <a:srgbClr val="4F81BD">
        <a:shade val="60000"/>
      </a:srgbClr>
    </dgm:linClrLst>
    <dgm:effectClrLst/>
    <dgm:txLinClrLst/>
    <dgm:txFillClrLst meth="repeat">
      <a:sysClr val="windowText" lastClr="000000"/>
    </dgm:txFillClrLst>
    <dgm:txEffectClrLst/>
  </dgm:styleLbl>
  <dgm:styleLbl name="parChTrans1D2">
    <dgm:fillClrLst meth="repeat">
      <a:srgbClr val="4F81BD"/>
    </dgm:fillClrLst>
    <dgm:linClrLst meth="repeat">
      <a:srgbClr val="4F81BD">
        <a:shade val="60000"/>
      </a:srgbClr>
    </dgm:linClrLst>
    <dgm:effectClrLst/>
    <dgm:txLinClrLst/>
    <dgm:txFillClrLst meth="repeat">
      <a:sysClr val="windowText" lastClr="000000"/>
    </dgm:txFillClrLst>
    <dgm:txEffectClrLst/>
  </dgm:styleLbl>
  <dgm:styleLbl name="parChTrans1D3">
    <dgm:fillClrLst meth="repeat">
      <a:srgbClr val="4F81BD"/>
    </dgm:fillClrLst>
    <dgm:linClrLst meth="repeat">
      <a:srgbClr val="4F81BD">
        <a:shade val="80000"/>
      </a:srgbClr>
    </dgm:linClrLst>
    <dgm:effectClrLst/>
    <dgm:txLinClrLst/>
    <dgm:txFillClrLst meth="repeat">
      <a:sysClr val="windowText" lastClr="000000"/>
    </dgm:txFillClrLst>
    <dgm:txEffectClrLst/>
  </dgm:styleLbl>
  <dgm:styleLbl name="parChTrans1D4">
    <dgm:fillClrLst meth="repeat">
      <a:srgbClr val="4F81BD"/>
    </dgm:fillClrLst>
    <dgm:linClrLst meth="repeat">
      <a:srgbClr val="4F81BD">
        <a:shade val="80000"/>
      </a:srgbClr>
    </dgm:linClrLst>
    <dgm:effectClrLst/>
    <dgm:txLinClrLst/>
    <dgm:txFillClrLst meth="repeat">
      <a:sysClr val="windowText" lastClr="000000"/>
    </dgm:txFillClrLst>
    <dgm:txEffectClrLst/>
  </dgm:styleLbl>
  <dgm:styleLbl name="parChTrans2D1">
    <dgm:fillClrLst meth="repeat">
      <a:srgbClr val="4F81BD">
        <a:tint val="60000"/>
      </a:srgbClr>
    </dgm:fillClrLst>
    <dgm:linClrLst meth="repeat">
      <a:srgbClr val="4F81BD">
        <a:tint val="60000"/>
      </a:srgbClr>
    </dgm:linClrLst>
    <dgm:effectClrLst/>
    <dgm:txLinClrLst/>
    <dgm:txFillClrLst meth="repeat">
      <a:sysClr val="window" lastClr="FFFFFF"/>
    </dgm:txFillClrLst>
    <dgm:txEffectClrLst/>
  </dgm:styleLbl>
  <dgm:styleLbl name="parChTrans2D2">
    <dgm:fillClrLst meth="repeat">
      <a:srgbClr val="4F81BD"/>
    </dgm:fillClrLst>
    <dgm:linClrLst meth="repeat">
      <a:srgbClr val="4F81BD"/>
    </dgm:linClrLst>
    <dgm:effectClrLst/>
    <dgm:txLinClrLst/>
    <dgm:txFillClrLst meth="repeat">
      <a:sysClr val="window" lastClr="FFFFFF"/>
    </dgm:txFillClrLst>
    <dgm:txEffectClrLst/>
  </dgm:styleLbl>
  <dgm:styleLbl name="parChTrans2D3">
    <dgm:fillClrLst meth="repeat">
      <a:srgbClr val="4F81BD"/>
    </dgm:fillClrLst>
    <dgm:linClrLst meth="repeat">
      <a:srgbClr val="4F81BD"/>
    </dgm:linClrLst>
    <dgm:effectClrLst/>
    <dgm:txLinClrLst/>
    <dgm:txFillClrLst meth="repeat">
      <a:sysClr val="window" lastClr="FFFFFF"/>
    </dgm:txFillClrLst>
    <dgm:txEffectClrLst/>
  </dgm:styleLbl>
  <dgm:styleLbl name="parChTrans2D4">
    <dgm:fillClrLst meth="repeat">
      <a:srgbClr val="4F81BD"/>
    </dgm:fillClrLst>
    <dgm:linClrLst meth="repeat">
      <a:srgbClr val="4F81BD"/>
    </dgm:linClrLst>
    <dgm:effectClrLst/>
    <dgm:txLinClrLst/>
    <dgm:txFillClrLst meth="repeat">
      <a:sysClr val="window" lastClr="FFFFFF"/>
    </dgm:txFillClrLst>
    <dgm:txEffectClrLst/>
  </dgm:styleLbl>
  <dgm:styleLbl name="revTx">
    <dgm:fillClrLst meth="repeat">
      <a:sysClr val="window" lastClr="FFFFFF">
        <a:alpha val="0"/>
      </a:sysClr>
    </dgm:fillClrLst>
    <dgm:linClrLst meth="repeat">
      <a:sysClr val="windowText" lastClr="000000">
        <a:alpha val="0"/>
      </a:sysClr>
    </dgm:linClrLst>
    <dgm:effectClrLst/>
    <dgm:txLinClrLst/>
    <dgm:txFillClrLst meth="repeat">
      <a:sysClr val="windowText" lastClr="000000"/>
    </dgm:txFillClrLst>
    <dgm:txEffectClrLst/>
  </dgm:styleLbl>
  <dgm:styleLbl name="sibTrans1D1">
    <dgm:fillClrLst meth="repeat">
      <a:srgbClr val="4F81BD"/>
    </dgm:fillClrLst>
    <dgm:linClrLst meth="repeat">
      <a:srgbClr val="4F81BD"/>
    </dgm:linClrLst>
    <dgm:effectClrLst/>
    <dgm:txLinClrLst/>
    <dgm:txFillClrLst meth="repeat">
      <a:sysClr val="windowText" lastClr="000000"/>
    </dgm:txFillClrLst>
    <dgm:txEffectClrLst/>
  </dgm:styleLbl>
  <dgm:styleLbl name="sibTrans2D1">
    <dgm:fillClrLst meth="repeat">
      <a:srgbClr val="4F81BD">
        <a:tint val="60000"/>
      </a:srgbClr>
    </dgm:fillClrLst>
    <dgm:linClrLst meth="repeat">
      <a:srgbClr val="4F81BD">
        <a:tint val="60000"/>
      </a:srgbClr>
    </dgm:linClrLst>
    <dgm:effectClrLst/>
    <dgm:txLinClrLst/>
    <dgm:txFillClrLst/>
    <dgm:txEffectClrLst/>
  </dgm:styleLbl>
  <dgm:styleLbl name="solidAlignAcc1">
    <dgm:fillClrLst meth="repeat">
      <a:sysClr val="window" lastClr="FFFFFF"/>
    </dgm:fillClrLst>
    <dgm:linClrLst meth="repeat">
      <a:srgbClr val="4F81BD"/>
    </dgm:linClrLst>
    <dgm:effectClrLst/>
    <dgm:txLinClrLst/>
    <dgm:txFillClrLst meth="repeat">
      <a:sysClr val="windowText" lastClr="000000"/>
    </dgm:txFillClrLst>
    <dgm:txEffectClrLst/>
  </dgm:styleLbl>
  <dgm:styleLbl name="solidBgAcc1">
    <dgm:fillClrLst meth="repeat">
      <a:sysClr val="window" lastClr="FFFFFF"/>
    </dgm:fillClrLst>
    <dgm:linClrLst meth="repeat">
      <a:srgbClr val="4F81BD"/>
    </dgm:linClrLst>
    <dgm:effectClrLst/>
    <dgm:txLinClrLst/>
    <dgm:txFillClrLst meth="repeat">
      <a:sysClr val="windowText" lastClr="000000"/>
    </dgm:txFillClrLst>
    <dgm:txEffectClrLst/>
  </dgm:styleLbl>
  <dgm:styleLbl name="solidFgAcc1">
    <dgm:fillClrLst meth="repeat">
      <a:sysClr val="window" lastClr="FFFFFF"/>
    </dgm:fillClrLst>
    <dgm:linClrLst meth="repeat">
      <a:srgbClr val="4F81BD"/>
    </dgm:linClrLst>
    <dgm:effectClrLst/>
    <dgm:txLinClrLst/>
    <dgm:txFillClrLst meth="repeat">
      <a:sysClr val="windowText" lastClr="000000"/>
    </dgm:txFillClrLst>
    <dgm:txEffectClrLst/>
  </dgm:styleLbl>
  <dgm:styleLbl name="trAlignAcc1">
    <dgm:fillClrLst meth="repeat">
      <a:sysClr val="window" lastClr="FFFFFF">
        <a:alpha val="40000"/>
      </a:sysClr>
    </dgm:fillClrLst>
    <dgm:linClrLst meth="repeat">
      <a:srgbClr val="4F81BD"/>
    </dgm:linClrLst>
    <dgm:effectClrLst/>
    <dgm:txLinClrLst/>
    <dgm:txFillClrLst meth="repeat">
      <a:sysClr val="windowText" lastClr="000000"/>
    </dgm:txFillClrLst>
    <dgm:txEffectClrLst/>
  </dgm:styleLbl>
  <dgm:styleLbl name="trBgShp">
    <dgm:fillClrLst meth="repeat">
      <a:srgbClr val="4F81BD">
        <a:tint val="50000"/>
        <a:alpha val="40000"/>
      </a:srgbClr>
    </dgm:fillClrLst>
    <dgm:linClrLst meth="repeat">
      <a:srgbClr val="4F81BD"/>
    </dgm:linClrLst>
    <dgm:effectClrLst/>
    <dgm:txLinClrLst/>
    <dgm:txFillClrLst meth="repeat">
      <a:sysClr val="window" lastClr="FFFFFF"/>
    </dgm:txFillClrLst>
    <dgm:txEffectClrLst/>
  </dgm:styleLbl>
  <dgm:styleLbl name="vennNode1">
    <dgm:fillClrLst meth="repeat">
      <a:srgbClr val="4F81BD">
        <a:alpha val="50000"/>
      </a:srgbClr>
    </dgm:fillClrLst>
    <dgm:linClrLst meth="repeat">
      <a:sysClr val="window" lastClr="FFFFFF"/>
    </dgm:linClrLst>
    <dgm:effectClrLst/>
    <dgm:txLinClrLst/>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ysClr val="window" lastClr="FFFFFF">
        <a:alpha val="90000"/>
      </a:sysClr>
    </dgm:fillClrLst>
    <dgm:linClrLst meth="repeat">
      <a:srgbClr val="4F81BD"/>
    </dgm:linClrLst>
    <dgm:effectClrLst/>
    <dgm:txLinClrLst/>
    <dgm:txFillClrLst meth="repeat">
      <a:sysClr val="windowText" lastClr="000000"/>
    </dgm:txFillClrLst>
    <dgm:txEffectClrLst/>
  </dgm:styleLbl>
  <dgm:styleLbl name="alignAccFollowNode1">
    <dgm:fillClrLst meth="repeat">
      <a:srgbClr val="4F81BD">
        <a:alpha val="90000"/>
        <a:tint val="40000"/>
      </a:srgbClr>
    </dgm:fillClrLst>
    <dgm:linClrLst meth="repeat">
      <a:srgbClr val="4F81BD">
        <a:alpha val="90000"/>
        <a:tint val="40000"/>
      </a:srgbClr>
    </dgm:linClrLst>
    <dgm:effectClrLst/>
    <dgm:txLinClrLst/>
    <dgm:txFillClrLst meth="repeat">
      <a:sysClr val="windowText" lastClr="000000"/>
    </dgm:txFillClrLst>
    <dgm:txEffectClrLst/>
  </dgm:styleLbl>
  <dgm:styleLbl name="alignImgPlace1">
    <dgm:fillClrLst meth="repeat">
      <a:srgbClr val="4F81BD">
        <a:tint val="50000"/>
      </a:srgbClr>
    </dgm:fillClrLst>
    <dgm:linClrLst meth="repeat">
      <a:sysClr val="window" lastClr="FFFFFF"/>
    </dgm:linClrLst>
    <dgm:effectClrLst/>
    <dgm:txLinClrLst/>
    <dgm:txFillClrLst meth="repeat">
      <a:sysClr val="window" lastClr="FFFFFF"/>
    </dgm:txFillClrLst>
    <dgm:txEffectClrLst/>
  </dgm:styleLbl>
  <dgm:styleLbl name="alignNode1">
    <dgm:fillClrLst meth="repeat">
      <a:srgbClr val="4F81BD"/>
    </dgm:fillClrLst>
    <dgm:linClrLst meth="repeat">
      <a:srgbClr val="4F81BD"/>
    </dgm:linClrLst>
    <dgm:effectClrLst/>
    <dgm:txLinClrLst/>
    <dgm:txFillClrLst/>
    <dgm:txEffectClrLst/>
  </dgm:styleLbl>
  <dgm:styleLbl name="asst0">
    <dgm:fillClrLst meth="repeat">
      <a:srgbClr val="4F81BD"/>
    </dgm:fillClrLst>
    <dgm:linClrLst meth="repeat">
      <a:sysClr val="window" lastClr="FFFFFF"/>
    </dgm:linClrLst>
    <dgm:effectClrLst/>
    <dgm:txLinClrLst/>
    <dgm:txFillClrLst/>
    <dgm:txEffectClrLst/>
  </dgm:styleLbl>
  <dgm:styleLbl name="asst1">
    <dgm:fillClrLst meth="repeat">
      <a:srgbClr val="4F81BD"/>
    </dgm:fillClrLst>
    <dgm:linClrLst meth="repeat">
      <a:sysClr val="window" lastClr="FFFFFF"/>
    </dgm:linClrLst>
    <dgm:effectClrLst/>
    <dgm:txLinClrLst/>
    <dgm:txFillClrLst/>
    <dgm:txEffectClrLst/>
  </dgm:styleLbl>
  <dgm:styleLbl name="asst2">
    <dgm:fillClrLst meth="repeat">
      <a:srgbClr val="4F81BD"/>
    </dgm:fillClrLst>
    <dgm:linClrLst meth="repeat">
      <a:sysClr val="window" lastClr="FFFFFF"/>
    </dgm:linClrLst>
    <dgm:effectClrLst/>
    <dgm:txLinClrLst/>
    <dgm:txFillClrLst/>
    <dgm:txEffectClrLst/>
  </dgm:styleLbl>
  <dgm:styleLbl name="asst3">
    <dgm:fillClrLst meth="repeat">
      <a:srgbClr val="4F81BD"/>
    </dgm:fillClrLst>
    <dgm:linClrLst meth="repeat">
      <a:sysClr val="window" lastClr="FFFFFF"/>
    </dgm:linClrLst>
    <dgm:effectClrLst/>
    <dgm:txLinClrLst/>
    <dgm:txFillClrLst/>
    <dgm:txEffectClrLst/>
  </dgm:styleLbl>
  <dgm:styleLbl name="asst4">
    <dgm:fillClrLst meth="repeat">
      <a:srgbClr val="4F81BD"/>
    </dgm:fillClrLst>
    <dgm:linClrLst meth="repeat">
      <a:sysClr val="window" lastClr="FFFFFF"/>
    </dgm:linClrLst>
    <dgm:effectClrLst/>
    <dgm:txLinClrLst/>
    <dgm:txFillClrLst/>
    <dgm:txEffectClrLst/>
  </dgm:styleLbl>
  <dgm:styleLbl name="bgAcc1">
    <dgm:fillClrLst meth="repeat">
      <a:sysClr val="window" lastClr="FFFFFF">
        <a:alpha val="90000"/>
      </a:sysClr>
    </dgm:fillClrLst>
    <dgm:linClrLst meth="repeat">
      <a:srgbClr val="4F81BD"/>
    </dgm:linClrLst>
    <dgm:effectClrLst/>
    <dgm:txLinClrLst/>
    <dgm:txFillClrLst meth="repeat">
      <a:sysClr val="windowText" lastClr="000000"/>
    </dgm:txFillClrLst>
    <dgm:txEffectClrLst/>
  </dgm:styleLbl>
  <dgm:styleLbl name="bgAccFollowNode1">
    <dgm:fillClrLst meth="repeat">
      <a:srgbClr val="4F81BD">
        <a:alpha val="90000"/>
        <a:tint val="40000"/>
      </a:srgbClr>
    </dgm:fillClrLst>
    <dgm:linClrLst meth="repeat">
      <a:srgbClr val="4F81BD">
        <a:alpha val="90000"/>
        <a:tint val="40000"/>
      </a:srgbClr>
    </dgm:linClrLst>
    <dgm:effectClrLst/>
    <dgm:txLinClrLst/>
    <dgm:txFillClrLst meth="repeat">
      <a:sysClr val="windowText" lastClr="000000"/>
    </dgm:txFillClrLst>
    <dgm:txEffectClrLst/>
  </dgm:styleLbl>
  <dgm:styleLbl name="bgImgPlace1">
    <dgm:fillClrLst meth="repeat">
      <a:srgbClr val="4F81BD">
        <a:tint val="50000"/>
      </a:srgbClr>
    </dgm:fillClrLst>
    <dgm:linClrLst meth="repeat">
      <a:sysClr val="window" lastClr="FFFFFF"/>
    </dgm:linClrLst>
    <dgm:effectClrLst/>
    <dgm:txLinClrLst/>
    <dgm:txFillClrLst meth="repeat">
      <a:sysClr val="window" lastClr="FFFFFF"/>
    </dgm:txFillClrLst>
    <dgm:txEffectClrLst/>
  </dgm:styleLbl>
  <dgm:styleLbl name="bgShp">
    <dgm:fillClrLst meth="repeat">
      <a:srgbClr val="4F81BD">
        <a:tint val="40000"/>
      </a:srgbClr>
    </dgm:fillClrLst>
    <dgm:linClrLst meth="repeat">
      <a:srgbClr val="4F81BD"/>
    </dgm:linClrLst>
    <dgm:effectClrLst/>
    <dgm:txLinClrLst/>
    <dgm:txFillClrLst meth="repeat">
      <a:sysClr val="windowText" lastClr="000000"/>
    </dgm:txFillClrLst>
    <dgm:txEffectClrLst/>
  </dgm:styleLbl>
  <dgm:styleLbl name="bgSibTrans2D1">
    <dgm:fillClrLst meth="repeat">
      <a:srgbClr val="4F81BD">
        <a:tint val="60000"/>
      </a:srgbClr>
    </dgm:fillClrLst>
    <dgm:linClrLst meth="repeat">
      <a:srgbClr val="4F81BD">
        <a:tint val="60000"/>
      </a:srgbClr>
    </dgm:linClrLst>
    <dgm:effectClrLst/>
    <dgm:txLinClrLst/>
    <dgm:txFillClrLst/>
    <dgm:txEffectClrLst/>
  </dgm:styleLbl>
  <dgm:styleLbl name="callout">
    <dgm:fillClrLst meth="repeat">
      <a:srgbClr val="4F81BD"/>
    </dgm:fillClrLst>
    <dgm:linClrLst meth="repeat">
      <a:srgbClr val="4F81BD">
        <a:tint val="50000"/>
      </a:srgbClr>
    </dgm:linClrLst>
    <dgm:effectClrLst/>
    <dgm:txLinClrLst/>
    <dgm:txFillClrLst meth="repeat">
      <a:sysClr val="windowText" lastClr="000000"/>
    </dgm:txFillClrLst>
    <dgm:txEffectClrLst/>
  </dgm:styleLbl>
  <dgm:styleLbl name="conFgAcc1">
    <dgm:fillClrLst meth="repeat">
      <a:sysClr val="window" lastClr="FFFFFF">
        <a:alpha val="90000"/>
      </a:sysClr>
    </dgm:fillClrLst>
    <dgm:linClrLst meth="repeat">
      <a:srgbClr val="4F81BD"/>
    </dgm:linClrLst>
    <dgm:effectClrLst/>
    <dgm:txLinClrLst/>
    <dgm:txFillClrLst meth="repeat">
      <a:sysClr val="windowText" lastClr="000000"/>
    </dgm:txFillClrLst>
    <dgm:txEffectClrLst/>
  </dgm:styleLbl>
  <dgm:styleLbl name="dkBgShp">
    <dgm:fillClrLst meth="repeat">
      <a:srgbClr val="4F81BD">
        <a:shade val="80000"/>
      </a:srgbClr>
    </dgm:fillClrLst>
    <dgm:linClrLst meth="repeat">
      <a:srgbClr val="4F81BD"/>
    </dgm:linClrLst>
    <dgm:effectClrLst/>
    <dgm:txLinClrLst/>
    <dgm:txFillClrLst meth="repeat">
      <a:sysClr val="window" lastClr="FFFFFF"/>
    </dgm:txFillClrLst>
    <dgm:txEffectClrLst/>
  </dgm:styleLbl>
  <dgm:styleLbl name="fgAcc0">
    <dgm:fillClrLst meth="repeat">
      <a:sysClr val="window" lastClr="FFFFFF">
        <a:alpha val="90000"/>
      </a:sysClr>
    </dgm:fillClrLst>
    <dgm:linClrLst meth="repeat">
      <a:srgbClr val="4F81BD"/>
    </dgm:linClrLst>
    <dgm:effectClrLst/>
    <dgm:txLinClrLst/>
    <dgm:txFillClrLst meth="repeat">
      <a:sysClr val="windowText" lastClr="000000"/>
    </dgm:txFillClrLst>
    <dgm:txEffectClrLst/>
  </dgm:styleLbl>
  <dgm:styleLbl name="fgAcc1">
    <dgm:fillClrLst meth="repeat">
      <a:sysClr val="window" lastClr="FFFFFF">
        <a:alpha val="90000"/>
      </a:sysClr>
    </dgm:fillClrLst>
    <dgm:linClrLst meth="repeat">
      <a:srgbClr val="4F81BD"/>
    </dgm:linClrLst>
    <dgm:effectClrLst/>
    <dgm:txLinClrLst/>
    <dgm:txFillClrLst meth="repeat">
      <a:sysClr val="windowText" lastClr="000000"/>
    </dgm:txFillClrLst>
    <dgm:txEffectClrLst/>
  </dgm:styleLbl>
  <dgm:styleLbl name="fgAcc2">
    <dgm:fillClrLst meth="repeat">
      <a:sysClr val="window" lastClr="FFFFFF">
        <a:alpha val="90000"/>
      </a:sysClr>
    </dgm:fillClrLst>
    <dgm:linClrLst meth="repeat">
      <a:srgbClr val="4F81BD"/>
    </dgm:linClrLst>
    <dgm:effectClrLst/>
    <dgm:txLinClrLst/>
    <dgm:txFillClrLst meth="repeat">
      <a:sysClr val="windowText" lastClr="000000"/>
    </dgm:txFillClrLst>
    <dgm:txEffectClrLst/>
  </dgm:styleLbl>
  <dgm:styleLbl name="fgAcc3">
    <dgm:fillClrLst meth="repeat">
      <a:sysClr val="window" lastClr="FFFFFF">
        <a:alpha val="90000"/>
      </a:sysClr>
    </dgm:fillClrLst>
    <dgm:linClrLst meth="repeat">
      <a:srgbClr val="4F81BD"/>
    </dgm:linClrLst>
    <dgm:effectClrLst/>
    <dgm:txLinClrLst/>
    <dgm:txFillClrLst meth="repeat">
      <a:sysClr val="windowText" lastClr="000000"/>
    </dgm:txFillClrLst>
    <dgm:txEffectClrLst/>
  </dgm:styleLbl>
  <dgm:styleLbl name="fgAcc4">
    <dgm:fillClrLst meth="repeat">
      <a:sysClr val="window" lastClr="FFFFFF">
        <a:alpha val="90000"/>
      </a:sysClr>
    </dgm:fillClrLst>
    <dgm:linClrLst meth="repeat">
      <a:srgbClr val="4F81BD"/>
    </dgm:linClrLst>
    <dgm:effectClrLst/>
    <dgm:txLinClrLst/>
    <dgm:txFillClrLst meth="repeat">
      <a:sysClr val="windowText" lastClr="000000"/>
    </dgm:txFillClrLst>
    <dgm:txEffectClrLst/>
  </dgm:styleLbl>
  <dgm:styleLbl name="fgAccFollowNode1">
    <dgm:fillClrLst meth="repeat">
      <a:srgbClr val="4F81BD">
        <a:alpha val="90000"/>
        <a:tint val="40000"/>
      </a:srgbClr>
    </dgm:fillClrLst>
    <dgm:linClrLst meth="repeat">
      <a:srgbClr val="4F81BD">
        <a:alpha val="90000"/>
        <a:tint val="40000"/>
      </a:srgbClr>
    </dgm:linClrLst>
    <dgm:effectClrLst/>
    <dgm:txLinClrLst/>
    <dgm:txFillClrLst meth="repeat">
      <a:sysClr val="windowText" lastClr="000000"/>
    </dgm:txFillClrLst>
    <dgm:txEffectClrLst/>
  </dgm:styleLbl>
  <dgm:styleLbl name="fgImgPlace1">
    <dgm:fillClrLst meth="repeat">
      <a:srgbClr val="4F81BD">
        <a:tint val="50000"/>
      </a:srgbClr>
    </dgm:fillClrLst>
    <dgm:linClrLst meth="repeat">
      <a:sysClr val="window" lastClr="FFFFFF"/>
    </dgm:linClrLst>
    <dgm:effectClrLst/>
    <dgm:txLinClrLst/>
    <dgm:txFillClrLst meth="repeat">
      <a:sysClr val="window" lastClr="FFFFFF"/>
    </dgm:txFillClrLst>
    <dgm:txEffectClrLst/>
  </dgm:styleLbl>
  <dgm:styleLbl name="fgShp">
    <dgm:fillClrLst meth="repeat">
      <a:srgbClr val="4F81BD">
        <a:tint val="60000"/>
      </a:srgbClr>
    </dgm:fillClrLst>
    <dgm:linClrLst meth="repeat">
      <a:sysClr val="window" lastClr="FFFFFF"/>
    </dgm:linClrLst>
    <dgm:effectClrLst/>
    <dgm:txLinClrLst/>
    <dgm:txFillClrLst meth="repeat">
      <a:sysClr val="windowText" lastClr="000000"/>
    </dgm:txFillClrLst>
    <dgm:txEffectClrLst/>
  </dgm:styleLbl>
  <dgm:styleLbl name="fgSibTrans2D1">
    <dgm:fillClrLst meth="repeat">
      <a:srgbClr val="4F81BD">
        <a:tint val="60000"/>
      </a:srgbClr>
    </dgm:fillClrLst>
    <dgm:linClrLst meth="repeat">
      <a:srgbClr val="4F81BD">
        <a:tint val="60000"/>
      </a:srgbClr>
    </dgm:linClrLst>
    <dgm:effectClrLst/>
    <dgm:txLinClrLst/>
    <dgm:txFillClrLst/>
    <dgm:txEffectClrLst/>
  </dgm:styleLbl>
  <dgm:styleLbl name="lnNode1">
    <dgm:fillClrLst meth="repeat">
      <a:srgbClr val="4F81BD"/>
    </dgm:fillClrLst>
    <dgm:linClrLst meth="repeat">
      <a:sysClr val="window" lastClr="FFFFFF"/>
    </dgm:linClrLst>
    <dgm:effectClrLst/>
    <dgm:txLinClrLst/>
    <dgm:txFillClrLst/>
    <dgm:txEffectClrLst/>
  </dgm:styleLbl>
  <dgm:styleLbl name="node0">
    <dgm:fillClrLst meth="repeat">
      <a:srgbClr val="4F81BD"/>
    </dgm:fillClrLst>
    <dgm:linClrLst meth="repeat">
      <a:sysClr val="window" lastClr="FFFFFF"/>
    </dgm:linClrLst>
    <dgm:effectClrLst/>
    <dgm:txLinClrLst/>
    <dgm:txFillClrLst/>
    <dgm:txEffectClrLst/>
  </dgm:styleLbl>
  <dgm:styleLbl name="node1">
    <dgm:fillClrLst meth="repeat">
      <a:srgbClr val="4F81BD"/>
    </dgm:fillClrLst>
    <dgm:linClrLst meth="repeat">
      <a:sysClr val="window" lastClr="FFFFFF"/>
    </dgm:linClrLst>
    <dgm:effectClrLst/>
    <dgm:txLinClrLst/>
    <dgm:txFillClrLst/>
    <dgm:txEffectClrLst/>
  </dgm:styleLbl>
  <dgm:styleLbl name="node2">
    <dgm:fillClrLst meth="repeat">
      <a:srgbClr val="4F81BD"/>
    </dgm:fillClrLst>
    <dgm:linClrLst meth="repeat">
      <a:sysClr val="window" lastClr="FFFFFF"/>
    </dgm:linClrLst>
    <dgm:effectClrLst/>
    <dgm:txLinClrLst/>
    <dgm:txFillClrLst/>
    <dgm:txEffectClrLst/>
  </dgm:styleLbl>
  <dgm:styleLbl name="node3">
    <dgm:fillClrLst meth="repeat">
      <a:srgbClr val="4F81BD"/>
    </dgm:fillClrLst>
    <dgm:linClrLst meth="repeat">
      <a:sysClr val="window" lastClr="FFFFFF"/>
    </dgm:linClrLst>
    <dgm:effectClrLst/>
    <dgm:txLinClrLst/>
    <dgm:txFillClrLst/>
    <dgm:txEffectClrLst/>
  </dgm:styleLbl>
  <dgm:styleLbl name="node4">
    <dgm:fillClrLst meth="repeat">
      <a:srgbClr val="4F81BD"/>
    </dgm:fillClrLst>
    <dgm:linClrLst meth="repeat">
      <a:sysClr val="window" lastClr="FFFFFF"/>
    </dgm:linClrLst>
    <dgm:effectClrLst/>
    <dgm:txLinClrLst/>
    <dgm:txFillClrLst/>
    <dgm:txEffectClrLst/>
  </dgm:styleLbl>
  <dgm:styleLbl name="parChTrans1D1">
    <dgm:fillClrLst meth="repeat">
      <a:srgbClr val="4F81BD"/>
    </dgm:fillClrLst>
    <dgm:linClrLst meth="repeat">
      <a:srgbClr val="4F81BD">
        <a:shade val="60000"/>
      </a:srgbClr>
    </dgm:linClrLst>
    <dgm:effectClrLst/>
    <dgm:txLinClrLst/>
    <dgm:txFillClrLst meth="repeat">
      <a:sysClr val="windowText" lastClr="000000"/>
    </dgm:txFillClrLst>
    <dgm:txEffectClrLst/>
  </dgm:styleLbl>
  <dgm:styleLbl name="parChTrans1D2">
    <dgm:fillClrLst meth="repeat">
      <a:srgbClr val="4F81BD"/>
    </dgm:fillClrLst>
    <dgm:linClrLst meth="repeat">
      <a:srgbClr val="4F81BD">
        <a:shade val="60000"/>
      </a:srgbClr>
    </dgm:linClrLst>
    <dgm:effectClrLst/>
    <dgm:txLinClrLst/>
    <dgm:txFillClrLst meth="repeat">
      <a:sysClr val="windowText" lastClr="000000"/>
    </dgm:txFillClrLst>
    <dgm:txEffectClrLst/>
  </dgm:styleLbl>
  <dgm:styleLbl name="parChTrans1D3">
    <dgm:fillClrLst meth="repeat">
      <a:srgbClr val="4F81BD"/>
    </dgm:fillClrLst>
    <dgm:linClrLst meth="repeat">
      <a:srgbClr val="4F81BD">
        <a:shade val="80000"/>
      </a:srgbClr>
    </dgm:linClrLst>
    <dgm:effectClrLst/>
    <dgm:txLinClrLst/>
    <dgm:txFillClrLst meth="repeat">
      <a:sysClr val="windowText" lastClr="000000"/>
    </dgm:txFillClrLst>
    <dgm:txEffectClrLst/>
  </dgm:styleLbl>
  <dgm:styleLbl name="parChTrans1D4">
    <dgm:fillClrLst meth="repeat">
      <a:srgbClr val="4F81BD"/>
    </dgm:fillClrLst>
    <dgm:linClrLst meth="repeat">
      <a:srgbClr val="4F81BD">
        <a:shade val="80000"/>
      </a:srgbClr>
    </dgm:linClrLst>
    <dgm:effectClrLst/>
    <dgm:txLinClrLst/>
    <dgm:txFillClrLst meth="repeat">
      <a:sysClr val="windowText" lastClr="000000"/>
    </dgm:txFillClrLst>
    <dgm:txEffectClrLst/>
  </dgm:styleLbl>
  <dgm:styleLbl name="parChTrans2D1">
    <dgm:fillClrLst meth="repeat">
      <a:srgbClr val="4F81BD">
        <a:tint val="60000"/>
      </a:srgbClr>
    </dgm:fillClrLst>
    <dgm:linClrLst meth="repeat">
      <a:srgbClr val="4F81BD">
        <a:tint val="60000"/>
      </a:srgbClr>
    </dgm:linClrLst>
    <dgm:effectClrLst/>
    <dgm:txLinClrLst/>
    <dgm:txFillClrLst meth="repeat">
      <a:sysClr val="window" lastClr="FFFFFF"/>
    </dgm:txFillClrLst>
    <dgm:txEffectClrLst/>
  </dgm:styleLbl>
  <dgm:styleLbl name="parChTrans2D2">
    <dgm:fillClrLst meth="repeat">
      <a:srgbClr val="4F81BD"/>
    </dgm:fillClrLst>
    <dgm:linClrLst meth="repeat">
      <a:srgbClr val="4F81BD"/>
    </dgm:linClrLst>
    <dgm:effectClrLst/>
    <dgm:txLinClrLst/>
    <dgm:txFillClrLst meth="repeat">
      <a:sysClr val="window" lastClr="FFFFFF"/>
    </dgm:txFillClrLst>
    <dgm:txEffectClrLst/>
  </dgm:styleLbl>
  <dgm:styleLbl name="parChTrans2D3">
    <dgm:fillClrLst meth="repeat">
      <a:srgbClr val="4F81BD"/>
    </dgm:fillClrLst>
    <dgm:linClrLst meth="repeat">
      <a:srgbClr val="4F81BD"/>
    </dgm:linClrLst>
    <dgm:effectClrLst/>
    <dgm:txLinClrLst/>
    <dgm:txFillClrLst meth="repeat">
      <a:sysClr val="window" lastClr="FFFFFF"/>
    </dgm:txFillClrLst>
    <dgm:txEffectClrLst/>
  </dgm:styleLbl>
  <dgm:styleLbl name="parChTrans2D4">
    <dgm:fillClrLst meth="repeat">
      <a:srgbClr val="4F81BD"/>
    </dgm:fillClrLst>
    <dgm:linClrLst meth="repeat">
      <a:srgbClr val="4F81BD"/>
    </dgm:linClrLst>
    <dgm:effectClrLst/>
    <dgm:txLinClrLst/>
    <dgm:txFillClrLst meth="repeat">
      <a:sysClr val="window" lastClr="FFFFFF"/>
    </dgm:txFillClrLst>
    <dgm:txEffectClrLst/>
  </dgm:styleLbl>
  <dgm:styleLbl name="revTx">
    <dgm:fillClrLst meth="repeat">
      <a:sysClr val="window" lastClr="FFFFFF">
        <a:alpha val="0"/>
      </a:sysClr>
    </dgm:fillClrLst>
    <dgm:linClrLst meth="repeat">
      <a:sysClr val="windowText" lastClr="000000">
        <a:alpha val="0"/>
      </a:sysClr>
    </dgm:linClrLst>
    <dgm:effectClrLst/>
    <dgm:txLinClrLst/>
    <dgm:txFillClrLst meth="repeat">
      <a:sysClr val="windowText" lastClr="000000"/>
    </dgm:txFillClrLst>
    <dgm:txEffectClrLst/>
  </dgm:styleLbl>
  <dgm:styleLbl name="sibTrans1D1">
    <dgm:fillClrLst meth="repeat">
      <a:srgbClr val="4F81BD"/>
    </dgm:fillClrLst>
    <dgm:linClrLst meth="repeat">
      <a:srgbClr val="4F81BD"/>
    </dgm:linClrLst>
    <dgm:effectClrLst/>
    <dgm:txLinClrLst/>
    <dgm:txFillClrLst meth="repeat">
      <a:sysClr val="windowText" lastClr="000000"/>
    </dgm:txFillClrLst>
    <dgm:txEffectClrLst/>
  </dgm:styleLbl>
  <dgm:styleLbl name="sibTrans2D1">
    <dgm:fillClrLst meth="repeat">
      <a:srgbClr val="4F81BD">
        <a:tint val="60000"/>
      </a:srgbClr>
    </dgm:fillClrLst>
    <dgm:linClrLst meth="repeat">
      <a:srgbClr val="4F81BD">
        <a:tint val="60000"/>
      </a:srgbClr>
    </dgm:linClrLst>
    <dgm:effectClrLst/>
    <dgm:txLinClrLst/>
    <dgm:txFillClrLst/>
    <dgm:txEffectClrLst/>
  </dgm:styleLbl>
  <dgm:styleLbl name="solidAlignAcc1">
    <dgm:fillClrLst meth="repeat">
      <a:sysClr val="window" lastClr="FFFFFF"/>
    </dgm:fillClrLst>
    <dgm:linClrLst meth="repeat">
      <a:srgbClr val="4F81BD"/>
    </dgm:linClrLst>
    <dgm:effectClrLst/>
    <dgm:txLinClrLst/>
    <dgm:txFillClrLst meth="repeat">
      <a:sysClr val="windowText" lastClr="000000"/>
    </dgm:txFillClrLst>
    <dgm:txEffectClrLst/>
  </dgm:styleLbl>
  <dgm:styleLbl name="solidBgAcc1">
    <dgm:fillClrLst meth="repeat">
      <a:sysClr val="window" lastClr="FFFFFF"/>
    </dgm:fillClrLst>
    <dgm:linClrLst meth="repeat">
      <a:srgbClr val="4F81BD"/>
    </dgm:linClrLst>
    <dgm:effectClrLst/>
    <dgm:txLinClrLst/>
    <dgm:txFillClrLst meth="repeat">
      <a:sysClr val="windowText" lastClr="000000"/>
    </dgm:txFillClrLst>
    <dgm:txEffectClrLst/>
  </dgm:styleLbl>
  <dgm:styleLbl name="solidFgAcc1">
    <dgm:fillClrLst meth="repeat">
      <a:sysClr val="window" lastClr="FFFFFF"/>
    </dgm:fillClrLst>
    <dgm:linClrLst meth="repeat">
      <a:srgbClr val="4F81BD"/>
    </dgm:linClrLst>
    <dgm:effectClrLst/>
    <dgm:txLinClrLst/>
    <dgm:txFillClrLst meth="repeat">
      <a:sysClr val="windowText" lastClr="000000"/>
    </dgm:txFillClrLst>
    <dgm:txEffectClrLst/>
  </dgm:styleLbl>
  <dgm:styleLbl name="trAlignAcc1">
    <dgm:fillClrLst meth="repeat">
      <a:sysClr val="window" lastClr="FFFFFF">
        <a:alpha val="40000"/>
      </a:sysClr>
    </dgm:fillClrLst>
    <dgm:linClrLst meth="repeat">
      <a:srgbClr val="4F81BD"/>
    </dgm:linClrLst>
    <dgm:effectClrLst/>
    <dgm:txLinClrLst/>
    <dgm:txFillClrLst meth="repeat">
      <a:sysClr val="windowText" lastClr="000000"/>
    </dgm:txFillClrLst>
    <dgm:txEffectClrLst/>
  </dgm:styleLbl>
  <dgm:styleLbl name="trBgShp">
    <dgm:fillClrLst meth="repeat">
      <a:srgbClr val="4F81BD">
        <a:tint val="50000"/>
        <a:alpha val="40000"/>
      </a:srgbClr>
    </dgm:fillClrLst>
    <dgm:linClrLst meth="repeat">
      <a:srgbClr val="4F81BD"/>
    </dgm:linClrLst>
    <dgm:effectClrLst/>
    <dgm:txLinClrLst/>
    <dgm:txFillClrLst meth="repeat">
      <a:sysClr val="window" lastClr="FFFFFF"/>
    </dgm:txFillClrLst>
    <dgm:txEffectClrLst/>
  </dgm:styleLbl>
  <dgm:styleLbl name="vennNode1">
    <dgm:fillClrLst meth="repeat">
      <a:srgbClr val="4F81BD">
        <a:alpha val="50000"/>
      </a:srgbClr>
    </dgm:fillClrLst>
    <dgm:linClrLst meth="repeat">
      <a:sysClr val="window" lastClr="FFFFFF"/>
    </dgm:linClrLst>
    <dgm:effectClrLst/>
    <dgm:txLinClrLst/>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ysClr val="window" lastClr="FFFFFF">
        <a:alpha val="90000"/>
      </a:sysClr>
    </dgm:fillClrLst>
    <dgm:linClrLst meth="repeat">
      <a:srgbClr val="4F81BD"/>
    </dgm:linClrLst>
    <dgm:effectClrLst/>
    <dgm:txLinClrLst/>
    <dgm:txFillClrLst meth="repeat">
      <a:sysClr val="windowText" lastClr="000000"/>
    </dgm:txFillClrLst>
    <dgm:txEffectClrLst/>
  </dgm:styleLbl>
  <dgm:styleLbl name="alignAccFollowNode1">
    <dgm:fillClrLst meth="repeat">
      <a:srgbClr val="4F81BD">
        <a:alpha val="90000"/>
        <a:tint val="40000"/>
      </a:srgbClr>
    </dgm:fillClrLst>
    <dgm:linClrLst meth="repeat">
      <a:srgbClr val="4F81BD">
        <a:alpha val="90000"/>
        <a:tint val="40000"/>
      </a:srgbClr>
    </dgm:linClrLst>
    <dgm:effectClrLst/>
    <dgm:txLinClrLst/>
    <dgm:txFillClrLst meth="repeat">
      <a:sysClr val="windowText" lastClr="000000"/>
    </dgm:txFillClrLst>
    <dgm:txEffectClrLst/>
  </dgm:styleLbl>
  <dgm:styleLbl name="alignImgPlace1">
    <dgm:fillClrLst meth="repeat">
      <a:srgbClr val="4F81BD">
        <a:tint val="50000"/>
      </a:srgbClr>
    </dgm:fillClrLst>
    <dgm:linClrLst meth="repeat">
      <a:sysClr val="window" lastClr="FFFFFF"/>
    </dgm:linClrLst>
    <dgm:effectClrLst/>
    <dgm:txLinClrLst/>
    <dgm:txFillClrLst meth="repeat">
      <a:sysClr val="window" lastClr="FFFFFF"/>
    </dgm:txFillClrLst>
    <dgm:txEffectClrLst/>
  </dgm:styleLbl>
  <dgm:styleLbl name="alignNode1">
    <dgm:fillClrLst meth="repeat">
      <a:srgbClr val="4F81BD"/>
    </dgm:fillClrLst>
    <dgm:linClrLst meth="repeat">
      <a:srgbClr val="4F81BD"/>
    </dgm:linClrLst>
    <dgm:effectClrLst/>
    <dgm:txLinClrLst/>
    <dgm:txFillClrLst/>
    <dgm:txEffectClrLst/>
  </dgm:styleLbl>
  <dgm:styleLbl name="asst0">
    <dgm:fillClrLst meth="repeat">
      <a:srgbClr val="4F81BD"/>
    </dgm:fillClrLst>
    <dgm:linClrLst meth="repeat">
      <a:sysClr val="window" lastClr="FFFFFF"/>
    </dgm:linClrLst>
    <dgm:effectClrLst/>
    <dgm:txLinClrLst/>
    <dgm:txFillClrLst/>
    <dgm:txEffectClrLst/>
  </dgm:styleLbl>
  <dgm:styleLbl name="asst1">
    <dgm:fillClrLst meth="repeat">
      <a:srgbClr val="4F81BD"/>
    </dgm:fillClrLst>
    <dgm:linClrLst meth="repeat">
      <a:sysClr val="window" lastClr="FFFFFF"/>
    </dgm:linClrLst>
    <dgm:effectClrLst/>
    <dgm:txLinClrLst/>
    <dgm:txFillClrLst/>
    <dgm:txEffectClrLst/>
  </dgm:styleLbl>
  <dgm:styleLbl name="asst2">
    <dgm:fillClrLst meth="repeat">
      <a:srgbClr val="4F81BD"/>
    </dgm:fillClrLst>
    <dgm:linClrLst meth="repeat">
      <a:sysClr val="window" lastClr="FFFFFF"/>
    </dgm:linClrLst>
    <dgm:effectClrLst/>
    <dgm:txLinClrLst/>
    <dgm:txFillClrLst/>
    <dgm:txEffectClrLst/>
  </dgm:styleLbl>
  <dgm:styleLbl name="asst3">
    <dgm:fillClrLst meth="repeat">
      <a:srgbClr val="4F81BD"/>
    </dgm:fillClrLst>
    <dgm:linClrLst meth="repeat">
      <a:sysClr val="window" lastClr="FFFFFF"/>
    </dgm:linClrLst>
    <dgm:effectClrLst/>
    <dgm:txLinClrLst/>
    <dgm:txFillClrLst/>
    <dgm:txEffectClrLst/>
  </dgm:styleLbl>
  <dgm:styleLbl name="asst4">
    <dgm:fillClrLst meth="repeat">
      <a:srgbClr val="4F81BD"/>
    </dgm:fillClrLst>
    <dgm:linClrLst meth="repeat">
      <a:sysClr val="window" lastClr="FFFFFF"/>
    </dgm:linClrLst>
    <dgm:effectClrLst/>
    <dgm:txLinClrLst/>
    <dgm:txFillClrLst/>
    <dgm:txEffectClrLst/>
  </dgm:styleLbl>
  <dgm:styleLbl name="bgAcc1">
    <dgm:fillClrLst meth="repeat">
      <a:sysClr val="window" lastClr="FFFFFF">
        <a:alpha val="90000"/>
      </a:sysClr>
    </dgm:fillClrLst>
    <dgm:linClrLst meth="repeat">
      <a:srgbClr val="4F81BD"/>
    </dgm:linClrLst>
    <dgm:effectClrLst/>
    <dgm:txLinClrLst/>
    <dgm:txFillClrLst meth="repeat">
      <a:sysClr val="windowText" lastClr="000000"/>
    </dgm:txFillClrLst>
    <dgm:txEffectClrLst/>
  </dgm:styleLbl>
  <dgm:styleLbl name="bgAccFollowNode1">
    <dgm:fillClrLst meth="repeat">
      <a:srgbClr val="4F81BD">
        <a:alpha val="90000"/>
        <a:tint val="40000"/>
      </a:srgbClr>
    </dgm:fillClrLst>
    <dgm:linClrLst meth="repeat">
      <a:srgbClr val="4F81BD">
        <a:alpha val="90000"/>
        <a:tint val="40000"/>
      </a:srgbClr>
    </dgm:linClrLst>
    <dgm:effectClrLst/>
    <dgm:txLinClrLst/>
    <dgm:txFillClrLst meth="repeat">
      <a:sysClr val="windowText" lastClr="000000"/>
    </dgm:txFillClrLst>
    <dgm:txEffectClrLst/>
  </dgm:styleLbl>
  <dgm:styleLbl name="bgImgPlace1">
    <dgm:fillClrLst meth="repeat">
      <a:srgbClr val="4F81BD">
        <a:tint val="50000"/>
      </a:srgbClr>
    </dgm:fillClrLst>
    <dgm:linClrLst meth="repeat">
      <a:sysClr val="window" lastClr="FFFFFF"/>
    </dgm:linClrLst>
    <dgm:effectClrLst/>
    <dgm:txLinClrLst/>
    <dgm:txFillClrLst meth="repeat">
      <a:sysClr val="window" lastClr="FFFFFF"/>
    </dgm:txFillClrLst>
    <dgm:txEffectClrLst/>
  </dgm:styleLbl>
  <dgm:styleLbl name="bgShp">
    <dgm:fillClrLst meth="repeat">
      <a:srgbClr val="4F81BD">
        <a:tint val="40000"/>
      </a:srgbClr>
    </dgm:fillClrLst>
    <dgm:linClrLst meth="repeat">
      <a:srgbClr val="4F81BD"/>
    </dgm:linClrLst>
    <dgm:effectClrLst/>
    <dgm:txLinClrLst/>
    <dgm:txFillClrLst meth="repeat">
      <a:sysClr val="windowText" lastClr="000000"/>
    </dgm:txFillClrLst>
    <dgm:txEffectClrLst/>
  </dgm:styleLbl>
  <dgm:styleLbl name="bgSibTrans2D1">
    <dgm:fillClrLst meth="repeat">
      <a:srgbClr val="4F81BD">
        <a:tint val="60000"/>
      </a:srgbClr>
    </dgm:fillClrLst>
    <dgm:linClrLst meth="repeat">
      <a:srgbClr val="4F81BD">
        <a:tint val="60000"/>
      </a:srgbClr>
    </dgm:linClrLst>
    <dgm:effectClrLst/>
    <dgm:txLinClrLst/>
    <dgm:txFillClrLst/>
    <dgm:txEffectClrLst/>
  </dgm:styleLbl>
  <dgm:styleLbl name="callout">
    <dgm:fillClrLst meth="repeat">
      <a:srgbClr val="4F81BD"/>
    </dgm:fillClrLst>
    <dgm:linClrLst meth="repeat">
      <a:srgbClr val="4F81BD">
        <a:tint val="50000"/>
      </a:srgbClr>
    </dgm:linClrLst>
    <dgm:effectClrLst/>
    <dgm:txLinClrLst/>
    <dgm:txFillClrLst meth="repeat">
      <a:sysClr val="windowText" lastClr="000000"/>
    </dgm:txFillClrLst>
    <dgm:txEffectClrLst/>
  </dgm:styleLbl>
  <dgm:styleLbl name="conFgAcc1">
    <dgm:fillClrLst meth="repeat">
      <a:sysClr val="window" lastClr="FFFFFF">
        <a:alpha val="90000"/>
      </a:sysClr>
    </dgm:fillClrLst>
    <dgm:linClrLst meth="repeat">
      <a:srgbClr val="4F81BD"/>
    </dgm:linClrLst>
    <dgm:effectClrLst/>
    <dgm:txLinClrLst/>
    <dgm:txFillClrLst meth="repeat">
      <a:sysClr val="windowText" lastClr="000000"/>
    </dgm:txFillClrLst>
    <dgm:txEffectClrLst/>
  </dgm:styleLbl>
  <dgm:styleLbl name="dkBgShp">
    <dgm:fillClrLst meth="repeat">
      <a:srgbClr val="4F81BD">
        <a:shade val="80000"/>
      </a:srgbClr>
    </dgm:fillClrLst>
    <dgm:linClrLst meth="repeat">
      <a:srgbClr val="4F81BD"/>
    </dgm:linClrLst>
    <dgm:effectClrLst/>
    <dgm:txLinClrLst/>
    <dgm:txFillClrLst meth="repeat">
      <a:sysClr val="window" lastClr="FFFFFF"/>
    </dgm:txFillClrLst>
    <dgm:txEffectClrLst/>
  </dgm:styleLbl>
  <dgm:styleLbl name="fgAcc0">
    <dgm:fillClrLst meth="repeat">
      <a:sysClr val="window" lastClr="FFFFFF">
        <a:alpha val="90000"/>
      </a:sysClr>
    </dgm:fillClrLst>
    <dgm:linClrLst meth="repeat">
      <a:srgbClr val="4F81BD"/>
    </dgm:linClrLst>
    <dgm:effectClrLst/>
    <dgm:txLinClrLst/>
    <dgm:txFillClrLst meth="repeat">
      <a:sysClr val="windowText" lastClr="000000"/>
    </dgm:txFillClrLst>
    <dgm:txEffectClrLst/>
  </dgm:styleLbl>
  <dgm:styleLbl name="fgAcc1">
    <dgm:fillClrLst meth="repeat">
      <a:sysClr val="window" lastClr="FFFFFF">
        <a:alpha val="90000"/>
      </a:sysClr>
    </dgm:fillClrLst>
    <dgm:linClrLst meth="repeat">
      <a:srgbClr val="4F81BD"/>
    </dgm:linClrLst>
    <dgm:effectClrLst/>
    <dgm:txLinClrLst/>
    <dgm:txFillClrLst meth="repeat">
      <a:sysClr val="windowText" lastClr="000000"/>
    </dgm:txFillClrLst>
    <dgm:txEffectClrLst/>
  </dgm:styleLbl>
  <dgm:styleLbl name="fgAcc2">
    <dgm:fillClrLst meth="repeat">
      <a:sysClr val="window" lastClr="FFFFFF">
        <a:alpha val="90000"/>
      </a:sysClr>
    </dgm:fillClrLst>
    <dgm:linClrLst meth="repeat">
      <a:srgbClr val="4F81BD"/>
    </dgm:linClrLst>
    <dgm:effectClrLst/>
    <dgm:txLinClrLst/>
    <dgm:txFillClrLst meth="repeat">
      <a:sysClr val="windowText" lastClr="000000"/>
    </dgm:txFillClrLst>
    <dgm:txEffectClrLst/>
  </dgm:styleLbl>
  <dgm:styleLbl name="fgAcc3">
    <dgm:fillClrLst meth="repeat">
      <a:sysClr val="window" lastClr="FFFFFF">
        <a:alpha val="90000"/>
      </a:sysClr>
    </dgm:fillClrLst>
    <dgm:linClrLst meth="repeat">
      <a:srgbClr val="4F81BD"/>
    </dgm:linClrLst>
    <dgm:effectClrLst/>
    <dgm:txLinClrLst/>
    <dgm:txFillClrLst meth="repeat">
      <a:sysClr val="windowText" lastClr="000000"/>
    </dgm:txFillClrLst>
    <dgm:txEffectClrLst/>
  </dgm:styleLbl>
  <dgm:styleLbl name="fgAcc4">
    <dgm:fillClrLst meth="repeat">
      <a:sysClr val="window" lastClr="FFFFFF">
        <a:alpha val="90000"/>
      </a:sysClr>
    </dgm:fillClrLst>
    <dgm:linClrLst meth="repeat">
      <a:srgbClr val="4F81BD"/>
    </dgm:linClrLst>
    <dgm:effectClrLst/>
    <dgm:txLinClrLst/>
    <dgm:txFillClrLst meth="repeat">
      <a:sysClr val="windowText" lastClr="000000"/>
    </dgm:txFillClrLst>
    <dgm:txEffectClrLst/>
  </dgm:styleLbl>
  <dgm:styleLbl name="fgAccFollowNode1">
    <dgm:fillClrLst meth="repeat">
      <a:srgbClr val="4F81BD">
        <a:alpha val="90000"/>
        <a:tint val="40000"/>
      </a:srgbClr>
    </dgm:fillClrLst>
    <dgm:linClrLst meth="repeat">
      <a:srgbClr val="4F81BD">
        <a:alpha val="90000"/>
        <a:tint val="40000"/>
      </a:srgbClr>
    </dgm:linClrLst>
    <dgm:effectClrLst/>
    <dgm:txLinClrLst/>
    <dgm:txFillClrLst meth="repeat">
      <a:sysClr val="windowText" lastClr="000000"/>
    </dgm:txFillClrLst>
    <dgm:txEffectClrLst/>
  </dgm:styleLbl>
  <dgm:styleLbl name="fgImgPlace1">
    <dgm:fillClrLst meth="repeat">
      <a:srgbClr val="4F81BD">
        <a:tint val="50000"/>
      </a:srgbClr>
    </dgm:fillClrLst>
    <dgm:linClrLst meth="repeat">
      <a:sysClr val="window" lastClr="FFFFFF"/>
    </dgm:linClrLst>
    <dgm:effectClrLst/>
    <dgm:txLinClrLst/>
    <dgm:txFillClrLst meth="repeat">
      <a:sysClr val="window" lastClr="FFFFFF"/>
    </dgm:txFillClrLst>
    <dgm:txEffectClrLst/>
  </dgm:styleLbl>
  <dgm:styleLbl name="fgShp">
    <dgm:fillClrLst meth="repeat">
      <a:srgbClr val="4F81BD">
        <a:tint val="60000"/>
      </a:srgbClr>
    </dgm:fillClrLst>
    <dgm:linClrLst meth="repeat">
      <a:sysClr val="window" lastClr="FFFFFF"/>
    </dgm:linClrLst>
    <dgm:effectClrLst/>
    <dgm:txLinClrLst/>
    <dgm:txFillClrLst meth="repeat">
      <a:sysClr val="windowText" lastClr="000000"/>
    </dgm:txFillClrLst>
    <dgm:txEffectClrLst/>
  </dgm:styleLbl>
  <dgm:styleLbl name="fgSibTrans2D1">
    <dgm:fillClrLst meth="repeat">
      <a:srgbClr val="4F81BD">
        <a:tint val="60000"/>
      </a:srgbClr>
    </dgm:fillClrLst>
    <dgm:linClrLst meth="repeat">
      <a:srgbClr val="4F81BD">
        <a:tint val="60000"/>
      </a:srgbClr>
    </dgm:linClrLst>
    <dgm:effectClrLst/>
    <dgm:txLinClrLst/>
    <dgm:txFillClrLst/>
    <dgm:txEffectClrLst/>
  </dgm:styleLbl>
  <dgm:styleLbl name="lnNode1">
    <dgm:fillClrLst meth="repeat">
      <a:srgbClr val="4F81BD"/>
    </dgm:fillClrLst>
    <dgm:linClrLst meth="repeat">
      <a:sysClr val="window" lastClr="FFFFFF"/>
    </dgm:linClrLst>
    <dgm:effectClrLst/>
    <dgm:txLinClrLst/>
    <dgm:txFillClrLst/>
    <dgm:txEffectClrLst/>
  </dgm:styleLbl>
  <dgm:styleLbl name="node0">
    <dgm:fillClrLst meth="repeat">
      <a:srgbClr val="4F81BD"/>
    </dgm:fillClrLst>
    <dgm:linClrLst meth="repeat">
      <a:sysClr val="window" lastClr="FFFFFF"/>
    </dgm:linClrLst>
    <dgm:effectClrLst/>
    <dgm:txLinClrLst/>
    <dgm:txFillClrLst/>
    <dgm:txEffectClrLst/>
  </dgm:styleLbl>
  <dgm:styleLbl name="node1">
    <dgm:fillClrLst meth="repeat">
      <a:srgbClr val="4F81BD"/>
    </dgm:fillClrLst>
    <dgm:linClrLst meth="repeat">
      <a:sysClr val="window" lastClr="FFFFFF"/>
    </dgm:linClrLst>
    <dgm:effectClrLst/>
    <dgm:txLinClrLst/>
    <dgm:txFillClrLst/>
    <dgm:txEffectClrLst/>
  </dgm:styleLbl>
  <dgm:styleLbl name="node2">
    <dgm:fillClrLst meth="repeat">
      <a:srgbClr val="4F81BD"/>
    </dgm:fillClrLst>
    <dgm:linClrLst meth="repeat">
      <a:sysClr val="window" lastClr="FFFFFF"/>
    </dgm:linClrLst>
    <dgm:effectClrLst/>
    <dgm:txLinClrLst/>
    <dgm:txFillClrLst/>
    <dgm:txEffectClrLst/>
  </dgm:styleLbl>
  <dgm:styleLbl name="node3">
    <dgm:fillClrLst meth="repeat">
      <a:srgbClr val="4F81BD"/>
    </dgm:fillClrLst>
    <dgm:linClrLst meth="repeat">
      <a:sysClr val="window" lastClr="FFFFFF"/>
    </dgm:linClrLst>
    <dgm:effectClrLst/>
    <dgm:txLinClrLst/>
    <dgm:txFillClrLst/>
    <dgm:txEffectClrLst/>
  </dgm:styleLbl>
  <dgm:styleLbl name="node4">
    <dgm:fillClrLst meth="repeat">
      <a:srgbClr val="4F81BD"/>
    </dgm:fillClrLst>
    <dgm:linClrLst meth="repeat">
      <a:sysClr val="window" lastClr="FFFFFF"/>
    </dgm:linClrLst>
    <dgm:effectClrLst/>
    <dgm:txLinClrLst/>
    <dgm:txFillClrLst/>
    <dgm:txEffectClrLst/>
  </dgm:styleLbl>
  <dgm:styleLbl name="parChTrans1D1">
    <dgm:fillClrLst meth="repeat">
      <a:srgbClr val="4F81BD"/>
    </dgm:fillClrLst>
    <dgm:linClrLst meth="repeat">
      <a:srgbClr val="4F81BD">
        <a:shade val="60000"/>
      </a:srgbClr>
    </dgm:linClrLst>
    <dgm:effectClrLst/>
    <dgm:txLinClrLst/>
    <dgm:txFillClrLst meth="repeat">
      <a:sysClr val="windowText" lastClr="000000"/>
    </dgm:txFillClrLst>
    <dgm:txEffectClrLst/>
  </dgm:styleLbl>
  <dgm:styleLbl name="parChTrans1D2">
    <dgm:fillClrLst meth="repeat">
      <a:srgbClr val="4F81BD"/>
    </dgm:fillClrLst>
    <dgm:linClrLst meth="repeat">
      <a:srgbClr val="4F81BD">
        <a:shade val="60000"/>
      </a:srgbClr>
    </dgm:linClrLst>
    <dgm:effectClrLst/>
    <dgm:txLinClrLst/>
    <dgm:txFillClrLst meth="repeat">
      <a:sysClr val="windowText" lastClr="000000"/>
    </dgm:txFillClrLst>
    <dgm:txEffectClrLst/>
  </dgm:styleLbl>
  <dgm:styleLbl name="parChTrans1D3">
    <dgm:fillClrLst meth="repeat">
      <a:srgbClr val="4F81BD"/>
    </dgm:fillClrLst>
    <dgm:linClrLst meth="repeat">
      <a:srgbClr val="4F81BD">
        <a:shade val="80000"/>
      </a:srgbClr>
    </dgm:linClrLst>
    <dgm:effectClrLst/>
    <dgm:txLinClrLst/>
    <dgm:txFillClrLst meth="repeat">
      <a:sysClr val="windowText" lastClr="000000"/>
    </dgm:txFillClrLst>
    <dgm:txEffectClrLst/>
  </dgm:styleLbl>
  <dgm:styleLbl name="parChTrans1D4">
    <dgm:fillClrLst meth="repeat">
      <a:srgbClr val="4F81BD"/>
    </dgm:fillClrLst>
    <dgm:linClrLst meth="repeat">
      <a:srgbClr val="4F81BD">
        <a:shade val="80000"/>
      </a:srgbClr>
    </dgm:linClrLst>
    <dgm:effectClrLst/>
    <dgm:txLinClrLst/>
    <dgm:txFillClrLst meth="repeat">
      <a:sysClr val="windowText" lastClr="000000"/>
    </dgm:txFillClrLst>
    <dgm:txEffectClrLst/>
  </dgm:styleLbl>
  <dgm:styleLbl name="parChTrans2D1">
    <dgm:fillClrLst meth="repeat">
      <a:srgbClr val="4F81BD">
        <a:tint val="60000"/>
      </a:srgbClr>
    </dgm:fillClrLst>
    <dgm:linClrLst meth="repeat">
      <a:srgbClr val="4F81BD">
        <a:tint val="60000"/>
      </a:srgbClr>
    </dgm:linClrLst>
    <dgm:effectClrLst/>
    <dgm:txLinClrLst/>
    <dgm:txFillClrLst meth="repeat">
      <a:sysClr val="window" lastClr="FFFFFF"/>
    </dgm:txFillClrLst>
    <dgm:txEffectClrLst/>
  </dgm:styleLbl>
  <dgm:styleLbl name="parChTrans2D2">
    <dgm:fillClrLst meth="repeat">
      <a:srgbClr val="4F81BD"/>
    </dgm:fillClrLst>
    <dgm:linClrLst meth="repeat">
      <a:srgbClr val="4F81BD"/>
    </dgm:linClrLst>
    <dgm:effectClrLst/>
    <dgm:txLinClrLst/>
    <dgm:txFillClrLst meth="repeat">
      <a:sysClr val="window" lastClr="FFFFFF"/>
    </dgm:txFillClrLst>
    <dgm:txEffectClrLst/>
  </dgm:styleLbl>
  <dgm:styleLbl name="parChTrans2D3">
    <dgm:fillClrLst meth="repeat">
      <a:srgbClr val="4F81BD"/>
    </dgm:fillClrLst>
    <dgm:linClrLst meth="repeat">
      <a:srgbClr val="4F81BD"/>
    </dgm:linClrLst>
    <dgm:effectClrLst/>
    <dgm:txLinClrLst/>
    <dgm:txFillClrLst meth="repeat">
      <a:sysClr val="window" lastClr="FFFFFF"/>
    </dgm:txFillClrLst>
    <dgm:txEffectClrLst/>
  </dgm:styleLbl>
  <dgm:styleLbl name="parChTrans2D4">
    <dgm:fillClrLst meth="repeat">
      <a:srgbClr val="4F81BD"/>
    </dgm:fillClrLst>
    <dgm:linClrLst meth="repeat">
      <a:srgbClr val="4F81BD"/>
    </dgm:linClrLst>
    <dgm:effectClrLst/>
    <dgm:txLinClrLst/>
    <dgm:txFillClrLst meth="repeat">
      <a:sysClr val="window" lastClr="FFFFFF"/>
    </dgm:txFillClrLst>
    <dgm:txEffectClrLst/>
  </dgm:styleLbl>
  <dgm:styleLbl name="revTx">
    <dgm:fillClrLst meth="repeat">
      <a:sysClr val="window" lastClr="FFFFFF">
        <a:alpha val="0"/>
      </a:sysClr>
    </dgm:fillClrLst>
    <dgm:linClrLst meth="repeat">
      <a:sysClr val="windowText" lastClr="000000">
        <a:alpha val="0"/>
      </a:sysClr>
    </dgm:linClrLst>
    <dgm:effectClrLst/>
    <dgm:txLinClrLst/>
    <dgm:txFillClrLst meth="repeat">
      <a:sysClr val="windowText" lastClr="000000"/>
    </dgm:txFillClrLst>
    <dgm:txEffectClrLst/>
  </dgm:styleLbl>
  <dgm:styleLbl name="sibTrans1D1">
    <dgm:fillClrLst meth="repeat">
      <a:srgbClr val="4F81BD"/>
    </dgm:fillClrLst>
    <dgm:linClrLst meth="repeat">
      <a:srgbClr val="4F81BD"/>
    </dgm:linClrLst>
    <dgm:effectClrLst/>
    <dgm:txLinClrLst/>
    <dgm:txFillClrLst meth="repeat">
      <a:sysClr val="windowText" lastClr="000000"/>
    </dgm:txFillClrLst>
    <dgm:txEffectClrLst/>
  </dgm:styleLbl>
  <dgm:styleLbl name="sibTrans2D1">
    <dgm:fillClrLst meth="repeat">
      <a:srgbClr val="4F81BD">
        <a:tint val="60000"/>
      </a:srgbClr>
    </dgm:fillClrLst>
    <dgm:linClrLst meth="repeat">
      <a:srgbClr val="4F81BD">
        <a:tint val="60000"/>
      </a:srgbClr>
    </dgm:linClrLst>
    <dgm:effectClrLst/>
    <dgm:txLinClrLst/>
    <dgm:txFillClrLst/>
    <dgm:txEffectClrLst/>
  </dgm:styleLbl>
  <dgm:styleLbl name="solidAlignAcc1">
    <dgm:fillClrLst meth="repeat">
      <a:sysClr val="window" lastClr="FFFFFF"/>
    </dgm:fillClrLst>
    <dgm:linClrLst meth="repeat">
      <a:srgbClr val="4F81BD"/>
    </dgm:linClrLst>
    <dgm:effectClrLst/>
    <dgm:txLinClrLst/>
    <dgm:txFillClrLst meth="repeat">
      <a:sysClr val="windowText" lastClr="000000"/>
    </dgm:txFillClrLst>
    <dgm:txEffectClrLst/>
  </dgm:styleLbl>
  <dgm:styleLbl name="solidBgAcc1">
    <dgm:fillClrLst meth="repeat">
      <a:sysClr val="window" lastClr="FFFFFF"/>
    </dgm:fillClrLst>
    <dgm:linClrLst meth="repeat">
      <a:srgbClr val="4F81BD"/>
    </dgm:linClrLst>
    <dgm:effectClrLst/>
    <dgm:txLinClrLst/>
    <dgm:txFillClrLst meth="repeat">
      <a:sysClr val="windowText" lastClr="000000"/>
    </dgm:txFillClrLst>
    <dgm:txEffectClrLst/>
  </dgm:styleLbl>
  <dgm:styleLbl name="solidFgAcc1">
    <dgm:fillClrLst meth="repeat">
      <a:sysClr val="window" lastClr="FFFFFF"/>
    </dgm:fillClrLst>
    <dgm:linClrLst meth="repeat">
      <a:srgbClr val="4F81BD"/>
    </dgm:linClrLst>
    <dgm:effectClrLst/>
    <dgm:txLinClrLst/>
    <dgm:txFillClrLst meth="repeat">
      <a:sysClr val="windowText" lastClr="000000"/>
    </dgm:txFillClrLst>
    <dgm:txEffectClrLst/>
  </dgm:styleLbl>
  <dgm:styleLbl name="trAlignAcc1">
    <dgm:fillClrLst meth="repeat">
      <a:sysClr val="window" lastClr="FFFFFF">
        <a:alpha val="40000"/>
      </a:sysClr>
    </dgm:fillClrLst>
    <dgm:linClrLst meth="repeat">
      <a:srgbClr val="4F81BD"/>
    </dgm:linClrLst>
    <dgm:effectClrLst/>
    <dgm:txLinClrLst/>
    <dgm:txFillClrLst meth="repeat">
      <a:sysClr val="windowText" lastClr="000000"/>
    </dgm:txFillClrLst>
    <dgm:txEffectClrLst/>
  </dgm:styleLbl>
  <dgm:styleLbl name="trBgShp">
    <dgm:fillClrLst meth="repeat">
      <a:srgbClr val="4F81BD">
        <a:tint val="50000"/>
        <a:alpha val="40000"/>
      </a:srgbClr>
    </dgm:fillClrLst>
    <dgm:linClrLst meth="repeat">
      <a:srgbClr val="4F81BD"/>
    </dgm:linClrLst>
    <dgm:effectClrLst/>
    <dgm:txLinClrLst/>
    <dgm:txFillClrLst meth="repeat">
      <a:sysClr val="window" lastClr="FFFFFF"/>
    </dgm:txFillClrLst>
    <dgm:txEffectClrLst/>
  </dgm:styleLbl>
  <dgm:styleLbl name="vennNode1">
    <dgm:fillClrLst meth="repeat">
      <a:srgbClr val="4F81BD">
        <a:alpha val="50000"/>
      </a:srgbClr>
    </dgm:fillClrLst>
    <dgm:linClrLst meth="repeat">
      <a:sysClr val="window" lastClr="FFFFFF"/>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623F14B9-7389-432A-A67D-5A07A7F951C0}" type="doc">
      <dgm:prSet loTypeId="urn:microsoft.com/office/officeart/2005/8/layout/radial3" loCatId="cycle" qsTypeId="urn:microsoft.com/office/officeart/2005/8/quickstyle/simple4" qsCatId="simple" csTypeId="urn:microsoft.com/office/officeart/2005/8/colors/colorful5" csCatId="colorful" phldr="1"/>
      <dgm:spPr/>
      <dgm:t>
        <a:bodyPr/>
        <a:lstStyle/>
        <a:p>
          <a:endParaRPr lang="zh-CN" altLang="en-US"/>
        </a:p>
      </dgm:t>
    </dgm:pt>
    <dgm:pt modelId="{49403734-2225-481B-B46A-83AA6BABC86C}">
      <dgm:prSet phldrT="[Text]"/>
      <dgm:spPr/>
      <dgm:t>
        <a:bodyPr/>
        <a:lstStyle/>
        <a:p>
          <a:r>
            <a:rPr lang="zh-CN" altLang="en-US" dirty="0"/>
            <a:t>云存储服务</a:t>
          </a:r>
        </a:p>
      </dgm:t>
    </dgm:pt>
    <dgm:pt modelId="{7DA36CDA-B62D-4088-B78B-0F27F252059D}" cxnId="{A50C5D57-F3C7-473F-955F-5D33E2C72AE7}" type="parTrans">
      <dgm:prSet/>
      <dgm:spPr/>
      <dgm:t>
        <a:bodyPr/>
        <a:lstStyle/>
        <a:p>
          <a:endParaRPr lang="zh-CN" altLang="en-US"/>
        </a:p>
      </dgm:t>
    </dgm:pt>
    <dgm:pt modelId="{D614803E-195F-499B-BC52-B1E0A24427DD}" cxnId="{A50C5D57-F3C7-473F-955F-5D33E2C72AE7}" type="sibTrans">
      <dgm:prSet/>
      <dgm:spPr/>
      <dgm:t>
        <a:bodyPr/>
        <a:lstStyle/>
        <a:p>
          <a:endParaRPr lang="zh-CN" altLang="en-US"/>
        </a:p>
      </dgm:t>
    </dgm:pt>
    <dgm:pt modelId="{A2F40C74-FE61-4F62-8E86-CED068E6C40E}">
      <dgm:prSet phldrT="[Text]"/>
      <dgm:spPr/>
      <dgm:t>
        <a:bodyPr/>
        <a:lstStyle/>
        <a:p>
          <a:r>
            <a:rPr lang="zh-CN" altLang="en-US" dirty="0"/>
            <a:t>电子商务</a:t>
          </a:r>
        </a:p>
      </dgm:t>
    </dgm:pt>
    <dgm:pt modelId="{67877748-FECC-4135-80B3-A8D8D5644B83}" cxnId="{E31026E0-CEAF-46CE-9FFE-E7A1BA570A0B}" type="parTrans">
      <dgm:prSet/>
      <dgm:spPr/>
      <dgm:t>
        <a:bodyPr/>
        <a:lstStyle/>
        <a:p>
          <a:endParaRPr lang="zh-CN" altLang="en-US"/>
        </a:p>
      </dgm:t>
    </dgm:pt>
    <dgm:pt modelId="{E5821E23-29A4-4D1B-AAC4-654C3AA8996D}" cxnId="{E31026E0-CEAF-46CE-9FFE-E7A1BA570A0B}" type="sibTrans">
      <dgm:prSet/>
      <dgm:spPr/>
      <dgm:t>
        <a:bodyPr/>
        <a:lstStyle/>
        <a:p>
          <a:endParaRPr lang="zh-CN" altLang="en-US"/>
        </a:p>
      </dgm:t>
    </dgm:pt>
    <dgm:pt modelId="{87670AA3-CCE9-4060-A45F-B0499B83A225}">
      <dgm:prSet phldrT="[Text]"/>
      <dgm:spPr/>
      <dgm:t>
        <a:bodyPr/>
        <a:lstStyle/>
        <a:p>
          <a:r>
            <a:rPr lang="zh-CN" altLang="en-US" dirty="0"/>
            <a:t>在线教育</a:t>
          </a:r>
        </a:p>
      </dgm:t>
    </dgm:pt>
    <dgm:pt modelId="{5EFB4BC8-108D-4E2D-97AC-B61958E64116}" cxnId="{05E616B5-77F1-41BE-A10C-5FA49A2B5058}" type="parTrans">
      <dgm:prSet/>
      <dgm:spPr/>
      <dgm:t>
        <a:bodyPr/>
        <a:lstStyle/>
        <a:p>
          <a:endParaRPr lang="zh-CN" altLang="en-US"/>
        </a:p>
      </dgm:t>
    </dgm:pt>
    <dgm:pt modelId="{36B0DF39-235E-45F9-AD1F-204D19D81E85}" cxnId="{05E616B5-77F1-41BE-A10C-5FA49A2B5058}" type="sibTrans">
      <dgm:prSet/>
      <dgm:spPr/>
      <dgm:t>
        <a:bodyPr/>
        <a:lstStyle/>
        <a:p>
          <a:endParaRPr lang="zh-CN" altLang="en-US"/>
        </a:p>
      </dgm:t>
    </dgm:pt>
    <dgm:pt modelId="{82D89370-8407-4CB5-BDAF-52041B284960}">
      <dgm:prSet phldrT="[Text]"/>
      <dgm:spPr/>
      <dgm:t>
        <a:bodyPr/>
        <a:lstStyle/>
        <a:p>
          <a:r>
            <a:rPr lang="zh-CN" altLang="en-US" dirty="0"/>
            <a:t>社交网络</a:t>
          </a:r>
        </a:p>
      </dgm:t>
    </dgm:pt>
    <dgm:pt modelId="{77547D8D-D84C-4C99-8609-3D3FC039258A}" cxnId="{10A93C87-3B2C-444C-8FA8-38188606C6BB}" type="parTrans">
      <dgm:prSet/>
      <dgm:spPr/>
      <dgm:t>
        <a:bodyPr/>
        <a:lstStyle/>
        <a:p>
          <a:endParaRPr lang="zh-CN" altLang="en-US"/>
        </a:p>
      </dgm:t>
    </dgm:pt>
    <dgm:pt modelId="{318B2E51-5C66-4154-BA54-4CEEBBA5473F}" cxnId="{10A93C87-3B2C-444C-8FA8-38188606C6BB}" type="sibTrans">
      <dgm:prSet/>
      <dgm:spPr/>
      <dgm:t>
        <a:bodyPr/>
        <a:lstStyle/>
        <a:p>
          <a:endParaRPr lang="zh-CN" altLang="en-US"/>
        </a:p>
      </dgm:t>
    </dgm:pt>
    <dgm:pt modelId="{F341E511-26D0-44CF-97D8-CF459D135D4A}">
      <dgm:prSet phldrT="[Text]"/>
      <dgm:spPr/>
      <dgm:t>
        <a:bodyPr/>
        <a:lstStyle/>
        <a:p>
          <a:r>
            <a:rPr lang="zh-CN" altLang="en-US" dirty="0"/>
            <a:t>数据分析</a:t>
          </a:r>
        </a:p>
      </dgm:t>
    </dgm:pt>
    <dgm:pt modelId="{E3DCF93B-D289-4D25-91C7-38C52211BAD1}" cxnId="{2BABF7DD-C672-4FE8-AB52-EF453075CE90}" type="parTrans">
      <dgm:prSet/>
      <dgm:spPr/>
      <dgm:t>
        <a:bodyPr/>
        <a:lstStyle/>
        <a:p>
          <a:endParaRPr lang="zh-CN" altLang="en-US"/>
        </a:p>
      </dgm:t>
    </dgm:pt>
    <dgm:pt modelId="{ACD5E293-7E97-4942-99EA-19913BE5BDDB}" cxnId="{2BABF7DD-C672-4FE8-AB52-EF453075CE90}" type="sibTrans">
      <dgm:prSet/>
      <dgm:spPr/>
      <dgm:t>
        <a:bodyPr/>
        <a:lstStyle/>
        <a:p>
          <a:endParaRPr lang="zh-CN" altLang="en-US"/>
        </a:p>
      </dgm:t>
    </dgm:pt>
    <dgm:pt modelId="{F72C8BE7-7A2B-4244-AF11-8331CCD0EB83}">
      <dgm:prSet phldrT="[Text]"/>
      <dgm:spPr/>
      <dgm:t>
        <a:bodyPr/>
        <a:lstStyle/>
        <a:p>
          <a:r>
            <a:rPr lang="zh-CN" altLang="en-US" dirty="0"/>
            <a:t>物联网</a:t>
          </a:r>
        </a:p>
      </dgm:t>
    </dgm:pt>
    <dgm:pt modelId="{17756172-1683-4206-A3EE-C445C1AA16EF}" cxnId="{ABD4FE4A-480C-45D1-9212-B03AEE711CC2}" type="parTrans">
      <dgm:prSet/>
      <dgm:spPr/>
      <dgm:t>
        <a:bodyPr/>
        <a:lstStyle/>
        <a:p>
          <a:endParaRPr lang="zh-CN" altLang="en-US"/>
        </a:p>
      </dgm:t>
    </dgm:pt>
    <dgm:pt modelId="{BEC39C04-7BF8-460D-ACB7-EF78D1C070EA}" cxnId="{ABD4FE4A-480C-45D1-9212-B03AEE711CC2}" type="sibTrans">
      <dgm:prSet/>
      <dgm:spPr/>
      <dgm:t>
        <a:bodyPr/>
        <a:lstStyle/>
        <a:p>
          <a:endParaRPr lang="zh-CN" altLang="en-US"/>
        </a:p>
      </dgm:t>
    </dgm:pt>
    <dgm:pt modelId="{266388EE-1DCC-455E-A4A9-8C17A0DCB016}">
      <dgm:prSet phldrT="[Text]"/>
      <dgm:spPr/>
      <dgm:t>
        <a:bodyPr/>
        <a:lstStyle/>
        <a:p>
          <a:r>
            <a:rPr lang="zh-CN" altLang="en-US" dirty="0"/>
            <a:t>虚拟现实</a:t>
          </a:r>
        </a:p>
      </dgm:t>
    </dgm:pt>
    <dgm:pt modelId="{3867182F-F589-4CFF-8873-F6B2B8240417}" cxnId="{ED47553E-0DE1-479E-9AE0-693A6AB49774}" type="parTrans">
      <dgm:prSet/>
      <dgm:spPr/>
      <dgm:t>
        <a:bodyPr/>
        <a:lstStyle/>
        <a:p>
          <a:endParaRPr lang="zh-CN" altLang="en-US"/>
        </a:p>
      </dgm:t>
    </dgm:pt>
    <dgm:pt modelId="{6F6C4336-83A7-471F-BCED-D0461DBEA4A5}" cxnId="{ED47553E-0DE1-479E-9AE0-693A6AB49774}" type="sibTrans">
      <dgm:prSet/>
      <dgm:spPr/>
      <dgm:t>
        <a:bodyPr/>
        <a:lstStyle/>
        <a:p>
          <a:endParaRPr lang="zh-CN" altLang="en-US"/>
        </a:p>
      </dgm:t>
    </dgm:pt>
    <dgm:pt modelId="{2FABF552-92F1-4A6D-BB47-B476D788AF03}">
      <dgm:prSet phldrT="[Text]"/>
      <dgm:spPr/>
      <dgm:t>
        <a:bodyPr/>
        <a:lstStyle/>
        <a:p>
          <a:r>
            <a:rPr lang="en-US" altLang="zh-CN" dirty="0"/>
            <a:t>Web</a:t>
          </a:r>
          <a:r>
            <a:rPr lang="zh-CN" altLang="en-US" dirty="0"/>
            <a:t>服务</a:t>
          </a:r>
        </a:p>
      </dgm:t>
    </dgm:pt>
    <dgm:pt modelId="{BDD5A7AB-C6C6-4642-B03A-4F24BF969335}" cxnId="{787636FC-837D-4CF6-80B2-CAE4A70D0B0B}" type="parTrans">
      <dgm:prSet/>
      <dgm:spPr/>
      <dgm:t>
        <a:bodyPr/>
        <a:lstStyle/>
        <a:p>
          <a:endParaRPr lang="zh-CN" altLang="en-US"/>
        </a:p>
      </dgm:t>
    </dgm:pt>
    <dgm:pt modelId="{1472083E-B8AE-4ECD-AB77-3B00A9BB578A}" cxnId="{787636FC-837D-4CF6-80B2-CAE4A70D0B0B}" type="sibTrans">
      <dgm:prSet/>
      <dgm:spPr/>
      <dgm:t>
        <a:bodyPr/>
        <a:lstStyle/>
        <a:p>
          <a:endParaRPr lang="zh-CN" altLang="en-US"/>
        </a:p>
      </dgm:t>
    </dgm:pt>
    <dgm:pt modelId="{DBDED997-A7F0-4809-A190-F7D2C78E8388}">
      <dgm:prSet phldrT="[Text]"/>
      <dgm:spPr/>
      <dgm:t>
        <a:bodyPr/>
        <a:lstStyle/>
        <a:p>
          <a:r>
            <a:rPr lang="en-US" altLang="zh-CN" dirty="0"/>
            <a:t>……</a:t>
          </a:r>
          <a:endParaRPr lang="zh-CN" altLang="en-US" dirty="0"/>
        </a:p>
      </dgm:t>
    </dgm:pt>
    <dgm:pt modelId="{F5EE4380-52B5-4EA4-9AB0-59B726FF9631}" cxnId="{4BB420FF-1AA3-4CA6-8A12-AAFDF35B37B1}" type="parTrans">
      <dgm:prSet/>
      <dgm:spPr/>
      <dgm:t>
        <a:bodyPr/>
        <a:lstStyle/>
        <a:p>
          <a:endParaRPr lang="zh-CN" altLang="en-US"/>
        </a:p>
      </dgm:t>
    </dgm:pt>
    <dgm:pt modelId="{AA0CE605-98D0-4F56-B300-95CF25D2896E}" cxnId="{4BB420FF-1AA3-4CA6-8A12-AAFDF35B37B1}" type="sibTrans">
      <dgm:prSet/>
      <dgm:spPr/>
      <dgm:t>
        <a:bodyPr/>
        <a:lstStyle/>
        <a:p>
          <a:endParaRPr lang="zh-CN" altLang="en-US"/>
        </a:p>
      </dgm:t>
    </dgm:pt>
    <dgm:pt modelId="{E121C2A6-A550-43C2-9FFD-AD800DC9634E}" type="pres">
      <dgm:prSet presAssocID="{623F14B9-7389-432A-A67D-5A07A7F951C0}" presName="composite" presStyleCnt="0">
        <dgm:presLayoutVars>
          <dgm:chMax val="1"/>
          <dgm:dir/>
          <dgm:resizeHandles val="exact"/>
        </dgm:presLayoutVars>
      </dgm:prSet>
      <dgm:spPr/>
    </dgm:pt>
    <dgm:pt modelId="{B1AF686E-FA4B-4E35-A429-CCE8D069795A}" type="pres">
      <dgm:prSet presAssocID="{623F14B9-7389-432A-A67D-5A07A7F951C0}" presName="radial" presStyleCnt="0">
        <dgm:presLayoutVars>
          <dgm:animLvl val="ctr"/>
        </dgm:presLayoutVars>
      </dgm:prSet>
      <dgm:spPr/>
    </dgm:pt>
    <dgm:pt modelId="{8CFBCC38-7FAF-4E26-B457-8E2EB8F03D55}" type="pres">
      <dgm:prSet presAssocID="{49403734-2225-481B-B46A-83AA6BABC86C}" presName="centerShape" presStyleLbl="vennNode1" presStyleIdx="0" presStyleCnt="9"/>
      <dgm:spPr/>
    </dgm:pt>
    <dgm:pt modelId="{25676297-39B1-4FB5-97D1-FC4AB7ECD5B6}" type="pres">
      <dgm:prSet presAssocID="{A2F40C74-FE61-4F62-8E86-CED068E6C40E}" presName="node" presStyleLbl="vennNode1" presStyleIdx="1" presStyleCnt="9">
        <dgm:presLayoutVars>
          <dgm:bulletEnabled val="1"/>
        </dgm:presLayoutVars>
      </dgm:prSet>
      <dgm:spPr/>
    </dgm:pt>
    <dgm:pt modelId="{6B494A7B-71B0-413B-A25E-8937BE778231}" type="pres">
      <dgm:prSet presAssocID="{87670AA3-CCE9-4060-A45F-B0499B83A225}" presName="node" presStyleLbl="vennNode1" presStyleIdx="2" presStyleCnt="9">
        <dgm:presLayoutVars>
          <dgm:bulletEnabled val="1"/>
        </dgm:presLayoutVars>
      </dgm:prSet>
      <dgm:spPr/>
    </dgm:pt>
    <dgm:pt modelId="{F73FCF55-3597-4A3F-B114-07717C375206}" type="pres">
      <dgm:prSet presAssocID="{82D89370-8407-4CB5-BDAF-52041B284960}" presName="node" presStyleLbl="vennNode1" presStyleIdx="3" presStyleCnt="9">
        <dgm:presLayoutVars>
          <dgm:bulletEnabled val="1"/>
        </dgm:presLayoutVars>
      </dgm:prSet>
      <dgm:spPr/>
    </dgm:pt>
    <dgm:pt modelId="{F7F344BE-1143-4D45-8DE4-7C90F1110EB9}" type="pres">
      <dgm:prSet presAssocID="{F341E511-26D0-44CF-97D8-CF459D135D4A}" presName="node" presStyleLbl="vennNode1" presStyleIdx="4" presStyleCnt="9">
        <dgm:presLayoutVars>
          <dgm:bulletEnabled val="1"/>
        </dgm:presLayoutVars>
      </dgm:prSet>
      <dgm:spPr/>
    </dgm:pt>
    <dgm:pt modelId="{DF7A03C6-F12A-4920-A175-5E84F13A99E4}" type="pres">
      <dgm:prSet presAssocID="{F72C8BE7-7A2B-4244-AF11-8331CCD0EB83}" presName="node" presStyleLbl="vennNode1" presStyleIdx="5" presStyleCnt="9">
        <dgm:presLayoutVars>
          <dgm:bulletEnabled val="1"/>
        </dgm:presLayoutVars>
      </dgm:prSet>
      <dgm:spPr/>
    </dgm:pt>
    <dgm:pt modelId="{0513370C-03BE-482A-A684-93EC243A0D7F}" type="pres">
      <dgm:prSet presAssocID="{266388EE-1DCC-455E-A4A9-8C17A0DCB016}" presName="node" presStyleLbl="vennNode1" presStyleIdx="6" presStyleCnt="9">
        <dgm:presLayoutVars>
          <dgm:bulletEnabled val="1"/>
        </dgm:presLayoutVars>
      </dgm:prSet>
      <dgm:spPr/>
    </dgm:pt>
    <dgm:pt modelId="{96E701D4-8A83-4086-BD3D-574E026FD26A}" type="pres">
      <dgm:prSet presAssocID="{2FABF552-92F1-4A6D-BB47-B476D788AF03}" presName="node" presStyleLbl="vennNode1" presStyleIdx="7" presStyleCnt="9">
        <dgm:presLayoutVars>
          <dgm:bulletEnabled val="1"/>
        </dgm:presLayoutVars>
      </dgm:prSet>
      <dgm:spPr/>
    </dgm:pt>
    <dgm:pt modelId="{3B3FF591-86B7-4A6D-819D-D61F3661A64E}" type="pres">
      <dgm:prSet presAssocID="{DBDED997-A7F0-4809-A190-F7D2C78E8388}" presName="node" presStyleLbl="vennNode1" presStyleIdx="8" presStyleCnt="9">
        <dgm:presLayoutVars>
          <dgm:bulletEnabled val="1"/>
        </dgm:presLayoutVars>
      </dgm:prSet>
      <dgm:spPr/>
    </dgm:pt>
  </dgm:ptLst>
  <dgm:cxnLst>
    <dgm:cxn modelId="{0D49410F-2310-42A7-97B7-53D23E00E00F}" type="presOf" srcId="{49403734-2225-481B-B46A-83AA6BABC86C}" destId="{8CFBCC38-7FAF-4E26-B457-8E2EB8F03D55}" srcOrd="0" destOrd="0" presId="urn:microsoft.com/office/officeart/2005/8/layout/radial3"/>
    <dgm:cxn modelId="{12750516-3B55-454D-9319-2E1D38BF4445}" type="presOf" srcId="{623F14B9-7389-432A-A67D-5A07A7F951C0}" destId="{E121C2A6-A550-43C2-9FFD-AD800DC9634E}" srcOrd="0" destOrd="0" presId="urn:microsoft.com/office/officeart/2005/8/layout/radial3"/>
    <dgm:cxn modelId="{CB7ED82C-FE38-442D-B7B6-4304CD82FB94}" type="presOf" srcId="{F72C8BE7-7A2B-4244-AF11-8331CCD0EB83}" destId="{DF7A03C6-F12A-4920-A175-5E84F13A99E4}" srcOrd="0" destOrd="0" presId="urn:microsoft.com/office/officeart/2005/8/layout/radial3"/>
    <dgm:cxn modelId="{89766F3D-6D86-4D61-BC41-0E74A9F1B710}" type="presOf" srcId="{266388EE-1DCC-455E-A4A9-8C17A0DCB016}" destId="{0513370C-03BE-482A-A684-93EC243A0D7F}" srcOrd="0" destOrd="0" presId="urn:microsoft.com/office/officeart/2005/8/layout/radial3"/>
    <dgm:cxn modelId="{ED47553E-0DE1-479E-9AE0-693A6AB49774}" srcId="{49403734-2225-481B-B46A-83AA6BABC86C}" destId="{266388EE-1DCC-455E-A4A9-8C17A0DCB016}" srcOrd="5" destOrd="0" parTransId="{3867182F-F589-4CFF-8873-F6B2B8240417}" sibTransId="{6F6C4336-83A7-471F-BCED-D0461DBEA4A5}"/>
    <dgm:cxn modelId="{06647344-88EA-45C9-BB5B-728424082EBB}" type="presOf" srcId="{2FABF552-92F1-4A6D-BB47-B476D788AF03}" destId="{96E701D4-8A83-4086-BD3D-574E026FD26A}" srcOrd="0" destOrd="0" presId="urn:microsoft.com/office/officeart/2005/8/layout/radial3"/>
    <dgm:cxn modelId="{ABD4FE4A-480C-45D1-9212-B03AEE711CC2}" srcId="{49403734-2225-481B-B46A-83AA6BABC86C}" destId="{F72C8BE7-7A2B-4244-AF11-8331CCD0EB83}" srcOrd="4" destOrd="0" parTransId="{17756172-1683-4206-A3EE-C445C1AA16EF}" sibTransId="{BEC39C04-7BF8-460D-ACB7-EF78D1C070EA}"/>
    <dgm:cxn modelId="{44237F6E-9931-43DE-B288-1232789FC531}" type="presOf" srcId="{82D89370-8407-4CB5-BDAF-52041B284960}" destId="{F73FCF55-3597-4A3F-B114-07717C375206}" srcOrd="0" destOrd="0" presId="urn:microsoft.com/office/officeart/2005/8/layout/radial3"/>
    <dgm:cxn modelId="{7E2BC576-F93A-49F7-A58D-2ACE30333EED}" type="presOf" srcId="{F341E511-26D0-44CF-97D8-CF459D135D4A}" destId="{F7F344BE-1143-4D45-8DE4-7C90F1110EB9}" srcOrd="0" destOrd="0" presId="urn:microsoft.com/office/officeart/2005/8/layout/radial3"/>
    <dgm:cxn modelId="{A50C5D57-F3C7-473F-955F-5D33E2C72AE7}" srcId="{623F14B9-7389-432A-A67D-5A07A7F951C0}" destId="{49403734-2225-481B-B46A-83AA6BABC86C}" srcOrd="0" destOrd="0" parTransId="{7DA36CDA-B62D-4088-B78B-0F27F252059D}" sibTransId="{D614803E-195F-499B-BC52-B1E0A24427DD}"/>
    <dgm:cxn modelId="{061CAD7F-794C-4D5A-883A-0E93AC605BB6}" type="presOf" srcId="{87670AA3-CCE9-4060-A45F-B0499B83A225}" destId="{6B494A7B-71B0-413B-A25E-8937BE778231}" srcOrd="0" destOrd="0" presId="urn:microsoft.com/office/officeart/2005/8/layout/radial3"/>
    <dgm:cxn modelId="{10A93C87-3B2C-444C-8FA8-38188606C6BB}" srcId="{49403734-2225-481B-B46A-83AA6BABC86C}" destId="{82D89370-8407-4CB5-BDAF-52041B284960}" srcOrd="2" destOrd="0" parTransId="{77547D8D-D84C-4C99-8609-3D3FC039258A}" sibTransId="{318B2E51-5C66-4154-BA54-4CEEBBA5473F}"/>
    <dgm:cxn modelId="{05E616B5-77F1-41BE-A10C-5FA49A2B5058}" srcId="{49403734-2225-481B-B46A-83AA6BABC86C}" destId="{87670AA3-CCE9-4060-A45F-B0499B83A225}" srcOrd="1" destOrd="0" parTransId="{5EFB4BC8-108D-4E2D-97AC-B61958E64116}" sibTransId="{36B0DF39-235E-45F9-AD1F-204D19D81E85}"/>
    <dgm:cxn modelId="{478A12DC-F5CE-4A11-ADE2-B0228B568E65}" type="presOf" srcId="{DBDED997-A7F0-4809-A190-F7D2C78E8388}" destId="{3B3FF591-86B7-4A6D-819D-D61F3661A64E}" srcOrd="0" destOrd="0" presId="urn:microsoft.com/office/officeart/2005/8/layout/radial3"/>
    <dgm:cxn modelId="{2BABF7DD-C672-4FE8-AB52-EF453075CE90}" srcId="{49403734-2225-481B-B46A-83AA6BABC86C}" destId="{F341E511-26D0-44CF-97D8-CF459D135D4A}" srcOrd="3" destOrd="0" parTransId="{E3DCF93B-D289-4D25-91C7-38C52211BAD1}" sibTransId="{ACD5E293-7E97-4942-99EA-19913BE5BDDB}"/>
    <dgm:cxn modelId="{E31026E0-CEAF-46CE-9FFE-E7A1BA570A0B}" srcId="{49403734-2225-481B-B46A-83AA6BABC86C}" destId="{A2F40C74-FE61-4F62-8E86-CED068E6C40E}" srcOrd="0" destOrd="0" parTransId="{67877748-FECC-4135-80B3-A8D8D5644B83}" sibTransId="{E5821E23-29A4-4D1B-AAC4-654C3AA8996D}"/>
    <dgm:cxn modelId="{7A2212FB-7DD5-44D2-A108-B8D21992BFFF}" type="presOf" srcId="{A2F40C74-FE61-4F62-8E86-CED068E6C40E}" destId="{25676297-39B1-4FB5-97D1-FC4AB7ECD5B6}" srcOrd="0" destOrd="0" presId="urn:microsoft.com/office/officeart/2005/8/layout/radial3"/>
    <dgm:cxn modelId="{787636FC-837D-4CF6-80B2-CAE4A70D0B0B}" srcId="{49403734-2225-481B-B46A-83AA6BABC86C}" destId="{2FABF552-92F1-4A6D-BB47-B476D788AF03}" srcOrd="6" destOrd="0" parTransId="{BDD5A7AB-C6C6-4642-B03A-4F24BF969335}" sibTransId="{1472083E-B8AE-4ECD-AB77-3B00A9BB578A}"/>
    <dgm:cxn modelId="{4BB420FF-1AA3-4CA6-8A12-AAFDF35B37B1}" srcId="{49403734-2225-481B-B46A-83AA6BABC86C}" destId="{DBDED997-A7F0-4809-A190-F7D2C78E8388}" srcOrd="7" destOrd="0" parTransId="{F5EE4380-52B5-4EA4-9AB0-59B726FF9631}" sibTransId="{AA0CE605-98D0-4F56-B300-95CF25D2896E}"/>
    <dgm:cxn modelId="{5406B4B0-E21C-4866-8855-3E2E54800658}" type="presParOf" srcId="{E121C2A6-A550-43C2-9FFD-AD800DC9634E}" destId="{B1AF686E-FA4B-4E35-A429-CCE8D069795A}" srcOrd="0" destOrd="0" presId="urn:microsoft.com/office/officeart/2005/8/layout/radial3"/>
    <dgm:cxn modelId="{1271E09E-EFF0-400E-A4BC-3BA89793A5C6}" type="presParOf" srcId="{B1AF686E-FA4B-4E35-A429-CCE8D069795A}" destId="{8CFBCC38-7FAF-4E26-B457-8E2EB8F03D55}" srcOrd="0" destOrd="0" presId="urn:microsoft.com/office/officeart/2005/8/layout/radial3"/>
    <dgm:cxn modelId="{D7807981-2AD7-47DE-A502-3AC798E8BA89}" type="presParOf" srcId="{B1AF686E-FA4B-4E35-A429-CCE8D069795A}" destId="{25676297-39B1-4FB5-97D1-FC4AB7ECD5B6}" srcOrd="1" destOrd="0" presId="urn:microsoft.com/office/officeart/2005/8/layout/radial3"/>
    <dgm:cxn modelId="{E8868C51-40A7-418A-BE95-52E2F2D792AC}" type="presParOf" srcId="{B1AF686E-FA4B-4E35-A429-CCE8D069795A}" destId="{6B494A7B-71B0-413B-A25E-8937BE778231}" srcOrd="2" destOrd="0" presId="urn:microsoft.com/office/officeart/2005/8/layout/radial3"/>
    <dgm:cxn modelId="{0F9D1CD6-BB31-45F5-A967-B5125B974B43}" type="presParOf" srcId="{B1AF686E-FA4B-4E35-A429-CCE8D069795A}" destId="{F73FCF55-3597-4A3F-B114-07717C375206}" srcOrd="3" destOrd="0" presId="urn:microsoft.com/office/officeart/2005/8/layout/radial3"/>
    <dgm:cxn modelId="{D07EE75D-9B8F-40BF-AA07-ED1812BF3AB4}" type="presParOf" srcId="{B1AF686E-FA4B-4E35-A429-CCE8D069795A}" destId="{F7F344BE-1143-4D45-8DE4-7C90F1110EB9}" srcOrd="4" destOrd="0" presId="urn:microsoft.com/office/officeart/2005/8/layout/radial3"/>
    <dgm:cxn modelId="{EC940D31-D5A0-48C9-8C01-3D0799FA792B}" type="presParOf" srcId="{B1AF686E-FA4B-4E35-A429-CCE8D069795A}" destId="{DF7A03C6-F12A-4920-A175-5E84F13A99E4}" srcOrd="5" destOrd="0" presId="urn:microsoft.com/office/officeart/2005/8/layout/radial3"/>
    <dgm:cxn modelId="{E9D2A06B-8C4D-4721-A450-EE9CA4541C34}" type="presParOf" srcId="{B1AF686E-FA4B-4E35-A429-CCE8D069795A}" destId="{0513370C-03BE-482A-A684-93EC243A0D7F}" srcOrd="6" destOrd="0" presId="urn:microsoft.com/office/officeart/2005/8/layout/radial3"/>
    <dgm:cxn modelId="{FBDDC1A9-2664-4A66-A77B-958F3F91783E}" type="presParOf" srcId="{B1AF686E-FA4B-4E35-A429-CCE8D069795A}" destId="{96E701D4-8A83-4086-BD3D-574E026FD26A}" srcOrd="7" destOrd="0" presId="urn:microsoft.com/office/officeart/2005/8/layout/radial3"/>
    <dgm:cxn modelId="{E08ECFE6-4F1C-4885-B45D-F982308D8C84}" type="presParOf" srcId="{B1AF686E-FA4B-4E35-A429-CCE8D069795A}" destId="{3B3FF591-86B7-4A6D-819D-D61F3661A64E}" srcOrd="8" destOrd="0" presId="urn:microsoft.com/office/officeart/2005/8/layout/radial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348E2DDC-E64E-4578-8147-B32888D55022}" type="doc">
      <dgm:prSet loTypeId="urn:microsoft.com/office/officeart/2005/8/layout/hierarchy4" loCatId="hierarchy" qsTypeId="urn:microsoft.com/office/officeart/2005/8/quickstyle/simple1" qsCatId="simple" csTypeId="urn:microsoft.com/office/officeart/2005/8/colors/accent1_2" csCatId="accent1" phldr="1"/>
      <dgm:spPr/>
      <dgm:t>
        <a:bodyPr/>
        <a:lstStyle/>
        <a:p>
          <a:endParaRPr lang="zh-CN" altLang="en-US"/>
        </a:p>
      </dgm:t>
    </dgm:pt>
    <dgm:pt modelId="{0E79479D-FB09-46C4-96EE-E76B73109D8B}">
      <dgm:prSet phldrT="[文本]" phldr="0" custT="0"/>
      <dgm:spPr>
        <a:xfrm>
          <a:off x="2988" y="2730"/>
          <a:ext cx="7880722" cy="756255"/>
        </a:xfrm>
        <a:prstGeom prst="roundRect">
          <a:avLst>
            <a:gd name="adj" fmla="val 10000"/>
          </a:avLst>
        </a:prstGeom>
        <a:solidFill>
          <a:srgbClr val="70AD47">
            <a:lumMod val="40000"/>
            <a:lumOff val="60000"/>
          </a:srgbClr>
        </a:solidFill>
        <a:ln w="12700" cap="flat" cmpd="sng" algn="ctr">
          <a:solidFill>
            <a:sysClr val="window" lastClr="FFFFFF">
              <a:hueOff val="0"/>
              <a:satOff val="0"/>
              <a:lumOff val="0"/>
              <a:alphaOff val="0"/>
            </a:sysClr>
          </a:solidFill>
          <a:prstDash val="solid"/>
        </a:ln>
        <a:effectLst/>
      </dgm:spPr>
      <dgm:t>
        <a:bodyPr vert="horz" wrap="square"/>
        <a:p>
          <a:pPr>
            <a:lnSpc>
              <a:spcPct val="100000"/>
            </a:lnSpc>
            <a:spcBef>
              <a:spcPct val="0"/>
            </a:spcBef>
            <a:spcAft>
              <a:spcPct val="35000"/>
            </a:spcAft>
          </a:pPr>
          <a:r>
            <a:rPr lang="zh-CN" altLang="en-US" b="0" dirty="0">
              <a:solidFill>
                <a:sysClr val="windowText" lastClr="000000"/>
              </a:solidFill>
              <a:latin typeface="Times New Roman" panose="02020603050405020304" pitchFamily="18" charset="0"/>
              <a:ea typeface="黑体" panose="02010609060101010101" pitchFamily="49" charset="-122"/>
              <a:cs typeface="+mn-cs"/>
            </a:rPr>
            <a:t>系统整体的延迟分布</a:t>
          </a:r>
          <a:r>
            <a:rPr>
              <a:latin typeface="Times New Roman" panose="02020603050405020304" pitchFamily="18" charset="0"/>
              <a:ea typeface="黑体" panose="02010609060101010101" pitchFamily="49" charset="-122"/>
            </a:rPr>
            <a:t/>
          </a:r>
          <a:endParaRPr>
            <a:latin typeface="Times New Roman" panose="02020603050405020304" pitchFamily="18" charset="0"/>
            <a:ea typeface="黑体" panose="02010609060101010101" pitchFamily="49" charset="-122"/>
          </a:endParaRPr>
        </a:p>
      </dgm:t>
    </dgm:pt>
    <dgm:pt modelId="{0C127F8D-AFA5-411E-B42C-892E8530A90E}" cxnId="{3C162AFC-3FF2-4D6B-8ED9-B5E9F24A0CCE}" type="parTrans">
      <dgm:prSet/>
      <dgm:spPr/>
      <dgm:t>
        <a:bodyPr/>
        <a:lstStyle/>
        <a:p>
          <a:endParaRPr lang="zh-CN" altLang="en-US"/>
        </a:p>
      </dgm:t>
    </dgm:pt>
    <dgm:pt modelId="{A4D4A73F-C551-438E-9F64-C84881E32A42}" cxnId="{3C162AFC-3FF2-4D6B-8ED9-B5E9F24A0CCE}" type="sibTrans">
      <dgm:prSet/>
      <dgm:spPr/>
      <dgm:t>
        <a:bodyPr/>
        <a:lstStyle/>
        <a:p>
          <a:endParaRPr lang="zh-CN" altLang="en-US"/>
        </a:p>
      </dgm:t>
    </dgm:pt>
    <dgm:pt modelId="{14696C1B-876A-4359-8020-00A4DB8F9A70}">
      <dgm:prSet phldrT="[文本]" phldr="0" custT="0"/>
      <dgm:spPr>
        <a:xfrm>
          <a:off x="10681" y="923312"/>
          <a:ext cx="5819860" cy="1172610"/>
        </a:xfrm>
        <a:prstGeom prst="roundRect">
          <a:avLst>
            <a:gd name="adj" fmla="val 10000"/>
          </a:avLst>
        </a:prstGeom>
        <a:solidFill>
          <a:srgbClr val="5B9BD5">
            <a:lumMod val="40000"/>
            <a:lumOff val="60000"/>
          </a:srgbClr>
        </a:solidFill>
        <a:ln w="12700" cap="flat" cmpd="sng" algn="ctr">
          <a:solidFill>
            <a:sysClr val="window" lastClr="FFFFFF">
              <a:hueOff val="0"/>
              <a:satOff val="0"/>
              <a:lumOff val="0"/>
              <a:alphaOff val="0"/>
            </a:sysClr>
          </a:solidFill>
          <a:prstDash val="solid"/>
        </a:ln>
        <a:effectLst/>
      </dgm:spPr>
      <dgm:t>
        <a:bodyPr vert="horz" wrap="square"/>
        <a:p>
          <a:pPr>
            <a:lnSpc>
              <a:spcPct val="100000"/>
            </a:lnSpc>
            <a:spcBef>
              <a:spcPct val="0"/>
            </a:spcBef>
            <a:spcAft>
              <a:spcPct val="35000"/>
            </a:spcAft>
          </a:pPr>
          <a:r>
            <a:rPr lang="zh-CN" altLang="en-US" b="0" dirty="0">
              <a:solidFill>
                <a:sysClr val="windowText" lastClr="000000"/>
              </a:solidFill>
              <a:latin typeface="Times New Roman" panose="02020603050405020304" pitchFamily="18" charset="0"/>
              <a:ea typeface="黑体" panose="02010609060101010101" pitchFamily="49" charset="-122"/>
              <a:cs typeface="+mn-cs"/>
            </a:rPr>
            <a:t>一个存储设备在前端层的延迟分布</a:t>
          </a:r>
          <a:r>
            <a:rPr>
              <a:latin typeface="Times New Roman" panose="02020603050405020304" pitchFamily="18" charset="0"/>
              <a:ea typeface="黑体" panose="02010609060101010101" pitchFamily="49" charset="-122"/>
            </a:rPr>
            <a:t/>
          </a:r>
          <a:endParaRPr>
            <a:latin typeface="Times New Roman" panose="02020603050405020304" pitchFamily="18" charset="0"/>
            <a:ea typeface="黑体" panose="02010609060101010101" pitchFamily="49" charset="-122"/>
          </a:endParaRPr>
        </a:p>
      </dgm:t>
    </dgm:pt>
    <dgm:pt modelId="{7455678C-C45F-4CE4-AA92-65F54AFD87A1}" cxnId="{0C3BC615-A431-4D22-9E0B-6D3395242353}" type="parTrans">
      <dgm:prSet/>
      <dgm:spPr/>
      <dgm:t>
        <a:bodyPr/>
        <a:lstStyle/>
        <a:p>
          <a:endParaRPr lang="zh-CN" altLang="en-US"/>
        </a:p>
      </dgm:t>
    </dgm:pt>
    <dgm:pt modelId="{E3011AE1-EECA-4F26-891D-0D0DD349E146}" cxnId="{0C3BC615-A431-4D22-9E0B-6D3395242353}" type="sibTrans">
      <dgm:prSet/>
      <dgm:spPr/>
      <dgm:t>
        <a:bodyPr/>
        <a:lstStyle/>
        <a:p>
          <a:endParaRPr lang="zh-CN" altLang="en-US"/>
        </a:p>
      </dgm:t>
    </dgm:pt>
    <dgm:pt modelId="{D429747A-A133-4094-80E6-CD0B66D89C4A}">
      <dgm:prSet phldrT="[文本]" phldr="0" custT="1"/>
      <dgm:spPr>
        <a:xfrm>
          <a:off x="22031" y="2260249"/>
          <a:ext cx="1879753" cy="3278652"/>
        </a:xfrm>
        <a:prstGeom prst="roundRect">
          <a:avLst>
            <a:gd name="adj" fmla="val 10000"/>
          </a:avLst>
        </a:prstGeom>
        <a:solidFill>
          <a:srgbClr val="ED7D31">
            <a:lumMod val="40000"/>
            <a:lumOff val="60000"/>
          </a:srgbClr>
        </a:solidFill>
        <a:ln w="12700" cap="flat" cmpd="sng" algn="ctr">
          <a:solidFill>
            <a:sysClr val="window" lastClr="FFFFFF">
              <a:hueOff val="0"/>
              <a:satOff val="0"/>
              <a:lumOff val="0"/>
              <a:alphaOff val="0"/>
            </a:sysClr>
          </a:solidFill>
          <a:prstDash val="solid"/>
        </a:ln>
        <a:effectLst/>
      </dgm:spPr>
      <dgm:t>
        <a:bodyPr vert="horz" wrap="square" anchor="t"/>
        <a:p>
          <a:pPr>
            <a:lnSpc>
              <a:spcPct val="100000"/>
            </a:lnSpc>
            <a:spcBef>
              <a:spcPct val="0"/>
            </a:spcBef>
            <a:spcAft>
              <a:spcPct val="35000"/>
            </a:spcAft>
          </a:pPr>
          <a:r>
            <a:rPr lang="zh-CN" altLang="en-US" sz="2000" b="0" dirty="0">
              <a:solidFill>
                <a:sysClr val="windowText" lastClr="000000"/>
              </a:solidFill>
              <a:latin typeface="Times New Roman" panose="02020603050405020304" pitchFamily="18" charset="0"/>
              <a:ea typeface="黑体" panose="02010609060101010101" pitchFamily="49" charset="-122"/>
              <a:cs typeface="+mn-cs"/>
            </a:rPr>
            <a:t>一个存储设备在后端层的延迟分布</a:t>
          </a:r>
          <a:r>
            <a:rPr sz="2900">
              <a:latin typeface="Times New Roman" panose="02020603050405020304" pitchFamily="18" charset="0"/>
              <a:ea typeface="黑体" panose="02010609060101010101" pitchFamily="49" charset="-122"/>
            </a:rPr>
            <a:t/>
          </a:r>
          <a:endParaRPr sz="2900">
            <a:latin typeface="Times New Roman" panose="02020603050405020304" pitchFamily="18" charset="0"/>
            <a:ea typeface="黑体" panose="02010609060101010101" pitchFamily="49" charset="-122"/>
          </a:endParaRPr>
        </a:p>
      </dgm:t>
    </dgm:pt>
    <dgm:pt modelId="{2081A396-ADFC-4314-A7C6-166D43BDF9CB}" cxnId="{F5DA714D-412D-4F85-85CE-7335A6415FBF}" type="parTrans">
      <dgm:prSet/>
      <dgm:spPr/>
      <dgm:t>
        <a:bodyPr/>
        <a:lstStyle/>
        <a:p>
          <a:endParaRPr lang="zh-CN" altLang="en-US"/>
        </a:p>
      </dgm:t>
    </dgm:pt>
    <dgm:pt modelId="{4F5DE8C9-9B2A-476B-9BED-81FDA60C7BCE}" cxnId="{F5DA714D-412D-4F85-85CE-7335A6415FBF}" type="sibTrans">
      <dgm:prSet/>
      <dgm:spPr/>
      <dgm:t>
        <a:bodyPr/>
        <a:lstStyle/>
        <a:p>
          <a:endParaRPr lang="zh-CN" altLang="en-US"/>
        </a:p>
      </dgm:t>
    </dgm:pt>
    <dgm:pt modelId="{736BDA53-C053-402A-B66B-24CCA44A7D08}">
      <dgm:prSet phldrT="[文本]" phldr="0" custT="1"/>
      <dgm:spPr>
        <a:xfrm>
          <a:off x="1980734" y="2260249"/>
          <a:ext cx="1879753" cy="3278652"/>
        </a:xfrm>
        <a:prstGeom prst="roundRect">
          <a:avLst>
            <a:gd name="adj" fmla="val 10000"/>
          </a:avLst>
        </a:prstGeom>
        <a:solidFill>
          <a:srgbClr val="ED7D31">
            <a:lumMod val="40000"/>
            <a:lumOff val="60000"/>
          </a:srgbClr>
        </a:solidFill>
        <a:ln w="12700" cap="flat" cmpd="sng" algn="ctr">
          <a:solidFill>
            <a:sysClr val="window" lastClr="FFFFFF">
              <a:hueOff val="0"/>
              <a:satOff val="0"/>
              <a:lumOff val="0"/>
              <a:alphaOff val="0"/>
            </a:sysClr>
          </a:solidFill>
          <a:prstDash val="solid"/>
        </a:ln>
        <a:effectLst/>
      </dgm:spPr>
      <dgm:t>
        <a:bodyPr vert="horz" wrap="square" anchor="t"/>
        <a:p>
          <a:pPr>
            <a:lnSpc>
              <a:spcPct val="100000"/>
            </a:lnSpc>
            <a:spcBef>
              <a:spcPct val="0"/>
            </a:spcBef>
            <a:spcAft>
              <a:spcPct val="35000"/>
            </a:spcAft>
          </a:pPr>
          <a:r>
            <a:rPr lang="en-US" altLang="zh-CN" sz="3200" b="0" dirty="0">
              <a:solidFill>
                <a:sysClr val="windowText" lastClr="000000"/>
              </a:solidFill>
              <a:latin typeface="Times New Roman" panose="02020603050405020304" pitchFamily="18" charset="0"/>
              <a:ea typeface="黑体" panose="02010609060101010101" pitchFamily="49" charset="-122"/>
              <a:cs typeface="Times New Roman" panose="02020603050405020304" pitchFamily="18" charset="0"/>
            </a:rPr>
            <a:t>WTA </a:t>
          </a:r>
          <a:r>
            <a:rPr lang="zh-CN" altLang="en-US" sz="3200" b="0" dirty="0">
              <a:solidFill>
                <a:sysClr val="windowText" lastClr="000000"/>
              </a:solidFill>
              <a:latin typeface="Times New Roman" panose="02020603050405020304" pitchFamily="18" charset="0"/>
              <a:ea typeface="黑体" panose="02010609060101010101" pitchFamily="49" charset="-122"/>
              <a:cs typeface="Times New Roman" panose="02020603050405020304" pitchFamily="18" charset="0"/>
            </a:rPr>
            <a:t>的分布</a:t>
          </a:r>
          <a:r>
            <a:rPr sz="2900">
              <a:latin typeface="Times New Roman" panose="02020603050405020304" pitchFamily="18" charset="0"/>
              <a:ea typeface="黑体" panose="02010609060101010101" pitchFamily="49" charset="-122"/>
              <a:cs typeface="Times New Roman" panose="02020603050405020304" pitchFamily="18" charset="0"/>
            </a:rPr>
            <a:t/>
          </a:r>
          <a:endParaRPr sz="2900">
            <a:latin typeface="Times New Roman" panose="02020603050405020304" pitchFamily="18" charset="0"/>
            <a:ea typeface="黑体" panose="02010609060101010101" pitchFamily="49" charset="-122"/>
            <a:cs typeface="Times New Roman" panose="02020603050405020304" pitchFamily="18" charset="0"/>
          </a:endParaRPr>
        </a:p>
      </dgm:t>
    </dgm:pt>
    <dgm:pt modelId="{C5DFAB21-A59F-42AA-9C84-D3D2CB0B286B}" cxnId="{F89EBE0D-E8C2-48F4-AB95-6649493268BC}" type="parTrans">
      <dgm:prSet/>
      <dgm:spPr/>
      <dgm:t>
        <a:bodyPr/>
        <a:lstStyle/>
        <a:p>
          <a:endParaRPr lang="zh-CN" altLang="en-US"/>
        </a:p>
      </dgm:t>
    </dgm:pt>
    <dgm:pt modelId="{06954C15-BD5B-41DC-BB7A-FEFAE670204D}" cxnId="{F89EBE0D-E8C2-48F4-AB95-6649493268BC}" type="sibTrans">
      <dgm:prSet/>
      <dgm:spPr/>
      <dgm:t>
        <a:bodyPr/>
        <a:lstStyle/>
        <a:p>
          <a:endParaRPr lang="zh-CN" altLang="en-US"/>
        </a:p>
      </dgm:t>
    </dgm:pt>
    <dgm:pt modelId="{A0A5992E-0374-40CE-8B3B-43AA7CCE0199}">
      <dgm:prSet phldrT="[文本]" phldr="0" custT="1"/>
      <dgm:spPr>
        <a:xfrm>
          <a:off x="3939437" y="2260249"/>
          <a:ext cx="1879753" cy="3278652"/>
        </a:xfrm>
        <a:prstGeom prst="roundRect">
          <a:avLst>
            <a:gd name="adj" fmla="val 10000"/>
          </a:avLst>
        </a:prstGeom>
        <a:solidFill>
          <a:srgbClr val="ED7D31">
            <a:lumMod val="40000"/>
            <a:lumOff val="60000"/>
          </a:srgbClr>
        </a:solidFill>
        <a:ln w="12700" cap="flat" cmpd="sng" algn="ctr">
          <a:solidFill>
            <a:sysClr val="window" lastClr="FFFFFF">
              <a:hueOff val="0"/>
              <a:satOff val="0"/>
              <a:lumOff val="0"/>
              <a:alphaOff val="0"/>
            </a:sysClr>
          </a:solidFill>
          <a:prstDash val="solid"/>
        </a:ln>
        <a:effectLst/>
      </dgm:spPr>
      <dgm:t>
        <a:bodyPr vert="horz" wrap="square" anchor="t"/>
        <a:p>
          <a:pPr>
            <a:lnSpc>
              <a:spcPct val="100000"/>
            </a:lnSpc>
            <a:spcBef>
              <a:spcPct val="0"/>
            </a:spcBef>
            <a:spcAft>
              <a:spcPct val="35000"/>
            </a:spcAft>
          </a:pPr>
          <a:r>
            <a:rPr lang="zh-CN" altLang="en-US" sz="2000" dirty="0">
              <a:solidFill>
                <a:sysClr val="windowText" lastClr="000000"/>
              </a:solidFill>
              <a:latin typeface="Times New Roman" panose="02020603050405020304" pitchFamily="18" charset="0"/>
              <a:ea typeface="黑体" panose="02010609060101010101" pitchFamily="49" charset="-122"/>
              <a:cs typeface="+mn-cs"/>
            </a:rPr>
            <a:t>请求在前端层中的排队</a:t>
          </a:r>
          <a:r>
            <a:rPr lang="zh-CN" altLang="en-US" sz="2000" b="0" dirty="0">
              <a:solidFill>
                <a:sysClr val="windowText" lastClr="000000"/>
              </a:solidFill>
              <a:latin typeface="Times New Roman" panose="02020603050405020304" pitchFamily="18" charset="0"/>
              <a:ea typeface="黑体" panose="02010609060101010101" pitchFamily="49" charset="-122"/>
              <a:cs typeface="+mn-cs"/>
            </a:rPr>
            <a:t>延迟</a:t>
          </a:r>
          <a:r>
            <a:rPr lang="zh-CN" altLang="en-US" sz="2000" dirty="0">
              <a:solidFill>
                <a:sysClr val="windowText" lastClr="000000"/>
              </a:solidFill>
              <a:latin typeface="Times New Roman" panose="02020603050405020304" pitchFamily="18" charset="0"/>
              <a:ea typeface="黑体" panose="02010609060101010101" pitchFamily="49" charset="-122"/>
              <a:cs typeface="+mn-cs"/>
            </a:rPr>
            <a:t>分布</a:t>
          </a:r>
          <a:r>
            <a:rPr sz="2900">
              <a:latin typeface="Times New Roman" panose="02020603050405020304" pitchFamily="18" charset="0"/>
              <a:ea typeface="黑体" panose="02010609060101010101" pitchFamily="49" charset="-122"/>
            </a:rPr>
            <a:t/>
          </a:r>
          <a:endParaRPr sz="2900">
            <a:latin typeface="Times New Roman" panose="02020603050405020304" pitchFamily="18" charset="0"/>
            <a:ea typeface="黑体" panose="02010609060101010101" pitchFamily="49" charset="-122"/>
          </a:endParaRPr>
        </a:p>
      </dgm:t>
    </dgm:pt>
    <dgm:pt modelId="{75569063-B30E-4A8B-AC96-9F26313369A2}" cxnId="{49B5BA6D-2EAF-4167-ABEC-B83728D5835E}" type="parTrans">
      <dgm:prSet/>
      <dgm:spPr/>
      <dgm:t>
        <a:bodyPr/>
        <a:lstStyle/>
        <a:p>
          <a:endParaRPr lang="zh-CN" altLang="en-US"/>
        </a:p>
      </dgm:t>
    </dgm:pt>
    <dgm:pt modelId="{F7F2FC51-B7A4-4465-A414-2B9AB4DFF01D}" cxnId="{49B5BA6D-2EAF-4167-ABEC-B83728D5835E}" type="sibTrans">
      <dgm:prSet/>
      <dgm:spPr/>
      <dgm:t>
        <a:bodyPr/>
        <a:lstStyle/>
        <a:p>
          <a:endParaRPr lang="zh-CN" altLang="en-US"/>
        </a:p>
      </dgm:t>
    </dgm:pt>
    <dgm:pt modelId="{4CF75A84-0919-455A-941E-94BF9809A5E0}">
      <dgm:prSet phldrT="[文本]" phldr="0" custT="0"/>
      <dgm:spPr>
        <a:xfrm>
          <a:off x="5988904" y="923312"/>
          <a:ext cx="1887114" cy="1172610"/>
        </a:xfrm>
        <a:prstGeom prst="roundRect">
          <a:avLst>
            <a:gd name="adj" fmla="val 10000"/>
          </a:avLst>
        </a:prstGeom>
        <a:solidFill>
          <a:srgbClr val="5B9BD5">
            <a:lumMod val="40000"/>
            <a:lumOff val="60000"/>
          </a:srgbClr>
        </a:solidFill>
        <a:ln w="12700" cap="flat" cmpd="sng" algn="ctr">
          <a:solidFill>
            <a:sysClr val="window" lastClr="FFFFFF">
              <a:hueOff val="0"/>
              <a:satOff val="0"/>
              <a:lumOff val="0"/>
              <a:alphaOff val="0"/>
            </a:sysClr>
          </a:solidFill>
          <a:prstDash val="solid"/>
        </a:ln>
        <a:effectLst/>
      </dgm:spPr>
      <dgm:t>
        <a:bodyPr vert="horz" wrap="square"/>
        <a:p>
          <a:pPr>
            <a:lnSpc>
              <a:spcPct val="100000"/>
            </a:lnSpc>
            <a:spcBef>
              <a:spcPct val="0"/>
            </a:spcBef>
            <a:spcAft>
              <a:spcPct val="35000"/>
            </a:spcAft>
          </a:pPr>
          <a:r>
            <a:rPr lang="en-US" altLang="zh-CN" dirty="0">
              <a:solidFill>
                <a:sysClr val="windowText" lastClr="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dirty="0">
              <a:solidFill>
                <a:sysClr val="windowText" lastClr="000000"/>
              </a:solidFill>
              <a:latin typeface="Times New Roman" panose="02020603050405020304" pitchFamily="18" charset="0"/>
              <a:ea typeface="黑体" panose="02010609060101010101" pitchFamily="49" charset="-122"/>
              <a:cs typeface="Times New Roman" panose="02020603050405020304" pitchFamily="18" charset="0"/>
            </a:rPr>
            <a:t/>
          </a:r>
          <a:endParaRPr lang="zh-CN" altLang="en-US" dirty="0">
            <a:solidFill>
              <a:sysClr val="windowText" lastClr="000000"/>
            </a:solidFill>
            <a:latin typeface="Times New Roman" panose="02020603050405020304" pitchFamily="18" charset="0"/>
            <a:ea typeface="黑体" panose="02010609060101010101" pitchFamily="49" charset="-122"/>
            <a:cs typeface="Times New Roman" panose="02020603050405020304" pitchFamily="18" charset="0"/>
          </a:endParaRPr>
        </a:p>
      </dgm:t>
    </dgm:pt>
    <dgm:pt modelId="{5A9EEC72-CB57-4BCB-8EAD-D7EC89192C91}" cxnId="{5617C807-1FD4-40B0-AB1E-BE0E7850425C}" type="parTrans">
      <dgm:prSet/>
      <dgm:spPr/>
      <dgm:t>
        <a:bodyPr/>
        <a:lstStyle/>
        <a:p>
          <a:endParaRPr lang="zh-CN" altLang="en-US"/>
        </a:p>
      </dgm:t>
    </dgm:pt>
    <dgm:pt modelId="{8AC8EF80-D610-470F-A2A5-25AB8A31F631}" cxnId="{5617C807-1FD4-40B0-AB1E-BE0E7850425C}" type="sibTrans">
      <dgm:prSet/>
      <dgm:spPr/>
      <dgm:t>
        <a:bodyPr/>
        <a:lstStyle/>
        <a:p>
          <a:endParaRPr lang="zh-CN" altLang="en-US"/>
        </a:p>
      </dgm:t>
    </dgm:pt>
    <dgm:pt modelId="{D5600624-4B21-4D60-AF72-5855EC9ACD42}" type="pres">
      <dgm:prSet presAssocID="{348E2DDC-E64E-4578-8147-B32888D55022}" presName="Name0" presStyleCnt="0">
        <dgm:presLayoutVars>
          <dgm:chPref val="1"/>
          <dgm:dir/>
          <dgm:animOne val="branch"/>
          <dgm:animLvl val="lvl"/>
          <dgm:resizeHandles/>
        </dgm:presLayoutVars>
      </dgm:prSet>
      <dgm:spPr/>
    </dgm:pt>
    <dgm:pt modelId="{76F3CD37-A098-4158-99A3-8CF4C2F4073C}" type="pres">
      <dgm:prSet presAssocID="{0E79479D-FB09-46C4-96EE-E76B73109D8B}" presName="vertOne" presStyleCnt="0"/>
      <dgm:spPr/>
    </dgm:pt>
    <dgm:pt modelId="{AD41643A-4C78-4E04-933C-4EBCF2D75109}" type="pres">
      <dgm:prSet presAssocID="{0E79479D-FB09-46C4-96EE-E76B73109D8B}" presName="txOne" presStyleLbl="node0" presStyleIdx="0" presStyleCnt="1" custScaleY="36678">
        <dgm:presLayoutVars>
          <dgm:chPref val="3"/>
        </dgm:presLayoutVars>
      </dgm:prSet>
      <dgm:spPr/>
    </dgm:pt>
    <dgm:pt modelId="{86D5A825-8BA3-4620-BC01-667EC4F3B021}" type="pres">
      <dgm:prSet presAssocID="{0E79479D-FB09-46C4-96EE-E76B73109D8B}" presName="parTransOne" presStyleCnt="0"/>
      <dgm:spPr/>
    </dgm:pt>
    <dgm:pt modelId="{8D006EF6-83DA-4F18-93F5-B3959CA32B76}" type="pres">
      <dgm:prSet presAssocID="{0E79479D-FB09-46C4-96EE-E76B73109D8B}" presName="horzOne" presStyleCnt="0"/>
      <dgm:spPr/>
    </dgm:pt>
    <dgm:pt modelId="{8D5E0585-F446-4C46-A280-9E2BBD78D362}" type="pres">
      <dgm:prSet presAssocID="{14696C1B-876A-4359-8020-00A4DB8F9A70}" presName="vertTwo" presStyleCnt="0"/>
      <dgm:spPr/>
    </dgm:pt>
    <dgm:pt modelId="{E9F495DF-E76E-48D1-92E7-8556FC4D0512}" type="pres">
      <dgm:prSet presAssocID="{14696C1B-876A-4359-8020-00A4DB8F9A70}" presName="txTwo" presStyleLbl="node2" presStyleIdx="0" presStyleCnt="2" custScaleY="56871">
        <dgm:presLayoutVars>
          <dgm:chPref val="3"/>
        </dgm:presLayoutVars>
      </dgm:prSet>
      <dgm:spPr/>
    </dgm:pt>
    <dgm:pt modelId="{E09890B0-C3D6-401B-B638-6B4094C3BBF1}" type="pres">
      <dgm:prSet presAssocID="{14696C1B-876A-4359-8020-00A4DB8F9A70}" presName="parTransTwo" presStyleCnt="0"/>
      <dgm:spPr/>
    </dgm:pt>
    <dgm:pt modelId="{BE4C8D8C-878C-4C54-B9BA-9C10B94648FE}" type="pres">
      <dgm:prSet presAssocID="{14696C1B-876A-4359-8020-00A4DB8F9A70}" presName="horzTwo" presStyleCnt="0"/>
      <dgm:spPr/>
    </dgm:pt>
    <dgm:pt modelId="{6527F7EF-C9A1-4D82-B11F-6B095A3EA9BC}" type="pres">
      <dgm:prSet presAssocID="{D429747A-A133-4094-80E6-CD0B66D89C4A}" presName="vertThree" presStyleCnt="0"/>
      <dgm:spPr/>
    </dgm:pt>
    <dgm:pt modelId="{55BEE15C-BF44-4443-A92A-FD085E8D30D5}" type="pres">
      <dgm:prSet presAssocID="{D429747A-A133-4094-80E6-CD0B66D89C4A}" presName="txThree" presStyleLbl="node3" presStyleIdx="0" presStyleCnt="3" custScaleY="159013">
        <dgm:presLayoutVars>
          <dgm:chPref val="3"/>
        </dgm:presLayoutVars>
      </dgm:prSet>
      <dgm:spPr/>
    </dgm:pt>
    <dgm:pt modelId="{DB6863CF-CB9E-4670-BCFC-AEC9829C8D38}" type="pres">
      <dgm:prSet presAssocID="{D429747A-A133-4094-80E6-CD0B66D89C4A}" presName="horzThree" presStyleCnt="0"/>
      <dgm:spPr/>
    </dgm:pt>
    <dgm:pt modelId="{DBB3F255-4369-44DF-80EA-8A003DAD5A75}" type="pres">
      <dgm:prSet presAssocID="{4F5DE8C9-9B2A-476B-9BED-81FDA60C7BCE}" presName="sibSpaceThree" presStyleCnt="0"/>
      <dgm:spPr/>
    </dgm:pt>
    <dgm:pt modelId="{786E7814-5311-4869-92D5-B28956116FF0}" type="pres">
      <dgm:prSet presAssocID="{736BDA53-C053-402A-B66B-24CCA44A7D08}" presName="vertThree" presStyleCnt="0"/>
      <dgm:spPr/>
    </dgm:pt>
    <dgm:pt modelId="{1CAB1972-2EB8-45B6-83D5-9C890253B4C3}" type="pres">
      <dgm:prSet presAssocID="{736BDA53-C053-402A-B66B-24CCA44A7D08}" presName="txThree" presStyleLbl="node3" presStyleIdx="1" presStyleCnt="3" custScaleY="159013">
        <dgm:presLayoutVars>
          <dgm:chPref val="3"/>
        </dgm:presLayoutVars>
      </dgm:prSet>
      <dgm:spPr/>
    </dgm:pt>
    <dgm:pt modelId="{27A19562-CAD7-4DDA-8CC1-43BCA404E13B}" type="pres">
      <dgm:prSet presAssocID="{736BDA53-C053-402A-B66B-24CCA44A7D08}" presName="horzThree" presStyleCnt="0"/>
      <dgm:spPr/>
    </dgm:pt>
    <dgm:pt modelId="{C4CAAFB2-7916-4388-A5D6-83A3B15E1254}" type="pres">
      <dgm:prSet presAssocID="{06954C15-BD5B-41DC-BB7A-FEFAE670204D}" presName="sibSpaceThree" presStyleCnt="0"/>
      <dgm:spPr/>
    </dgm:pt>
    <dgm:pt modelId="{028E4946-24B8-49C6-84A6-4C60B3646756}" type="pres">
      <dgm:prSet presAssocID="{A0A5992E-0374-40CE-8B3B-43AA7CCE0199}" presName="vertThree" presStyleCnt="0"/>
      <dgm:spPr/>
    </dgm:pt>
    <dgm:pt modelId="{8652695A-3F17-400B-8F9E-5F3020B08E32}" type="pres">
      <dgm:prSet presAssocID="{A0A5992E-0374-40CE-8B3B-43AA7CCE0199}" presName="txThree" presStyleLbl="node3" presStyleIdx="2" presStyleCnt="3" custScaleY="159013">
        <dgm:presLayoutVars>
          <dgm:chPref val="3"/>
        </dgm:presLayoutVars>
      </dgm:prSet>
      <dgm:spPr/>
    </dgm:pt>
    <dgm:pt modelId="{6B313570-F56C-45FE-9E7E-F35CF06C8FA8}" type="pres">
      <dgm:prSet presAssocID="{A0A5992E-0374-40CE-8B3B-43AA7CCE0199}" presName="horzThree" presStyleCnt="0"/>
      <dgm:spPr/>
    </dgm:pt>
    <dgm:pt modelId="{682F391A-6A41-4977-B892-46E33102226C}" type="pres">
      <dgm:prSet presAssocID="{E3011AE1-EECA-4F26-891D-0D0DD349E146}" presName="sibSpaceTwo" presStyleCnt="0"/>
      <dgm:spPr/>
    </dgm:pt>
    <dgm:pt modelId="{1EF42EE9-D393-45C5-BA95-4BE3C6E7F362}" type="pres">
      <dgm:prSet presAssocID="{4CF75A84-0919-455A-941E-94BF9809A5E0}" presName="vertTwo" presStyleCnt="0"/>
      <dgm:spPr/>
    </dgm:pt>
    <dgm:pt modelId="{8837EA64-B438-4C05-8D62-71D3C81D947D}" type="pres">
      <dgm:prSet presAssocID="{4CF75A84-0919-455A-941E-94BF9809A5E0}" presName="txTwo" presStyleLbl="node2" presStyleIdx="1" presStyleCnt="2" custScaleY="56871">
        <dgm:presLayoutVars>
          <dgm:chPref val="3"/>
        </dgm:presLayoutVars>
      </dgm:prSet>
      <dgm:spPr/>
    </dgm:pt>
    <dgm:pt modelId="{68F8B138-9580-4D50-ADC9-C77B642853AD}" type="pres">
      <dgm:prSet presAssocID="{4CF75A84-0919-455A-941E-94BF9809A5E0}" presName="horzTwo" presStyleCnt="0"/>
      <dgm:spPr/>
    </dgm:pt>
  </dgm:ptLst>
  <dgm:cxnLst>
    <dgm:cxn modelId="{3C162AFC-3FF2-4D6B-8ED9-B5E9F24A0CCE}" srcId="{348E2DDC-E64E-4578-8147-B32888D55022}" destId="{0E79479D-FB09-46C4-96EE-E76B73109D8B}" srcOrd="0" destOrd="0" parTransId="{0C127F8D-AFA5-411E-B42C-892E8530A90E}" sibTransId="{A4D4A73F-C551-438E-9F64-C84881E32A42}"/>
    <dgm:cxn modelId="{0C3BC615-A431-4D22-9E0B-6D3395242353}" srcId="{0E79479D-FB09-46C4-96EE-E76B73109D8B}" destId="{14696C1B-876A-4359-8020-00A4DB8F9A70}" srcOrd="0" destOrd="0" parTransId="{7455678C-C45F-4CE4-AA92-65F54AFD87A1}" sibTransId="{E3011AE1-EECA-4F26-891D-0D0DD349E146}"/>
    <dgm:cxn modelId="{F5DA714D-412D-4F85-85CE-7335A6415FBF}" srcId="{14696C1B-876A-4359-8020-00A4DB8F9A70}" destId="{D429747A-A133-4094-80E6-CD0B66D89C4A}" srcOrd="0" destOrd="0" parTransId="{2081A396-ADFC-4314-A7C6-166D43BDF9CB}" sibTransId="{4F5DE8C9-9B2A-476B-9BED-81FDA60C7BCE}"/>
    <dgm:cxn modelId="{F89EBE0D-E8C2-48F4-AB95-6649493268BC}" srcId="{14696C1B-876A-4359-8020-00A4DB8F9A70}" destId="{736BDA53-C053-402A-B66B-24CCA44A7D08}" srcOrd="1" destOrd="0" parTransId="{C5DFAB21-A59F-42AA-9C84-D3D2CB0B286B}" sibTransId="{06954C15-BD5B-41DC-BB7A-FEFAE670204D}"/>
    <dgm:cxn modelId="{49B5BA6D-2EAF-4167-ABEC-B83728D5835E}" srcId="{14696C1B-876A-4359-8020-00A4DB8F9A70}" destId="{A0A5992E-0374-40CE-8B3B-43AA7CCE0199}" srcOrd="2" destOrd="0" parTransId="{75569063-B30E-4A8B-AC96-9F26313369A2}" sibTransId="{F7F2FC51-B7A4-4465-A414-2B9AB4DFF01D}"/>
    <dgm:cxn modelId="{5617C807-1FD4-40B0-AB1E-BE0E7850425C}" srcId="{0E79479D-FB09-46C4-96EE-E76B73109D8B}" destId="{4CF75A84-0919-455A-941E-94BF9809A5E0}" srcOrd="1" destOrd="0" parTransId="{5A9EEC72-CB57-4BCB-8EAD-D7EC89192C91}" sibTransId="{8AC8EF80-D610-470F-A2A5-25AB8A31F631}"/>
    <dgm:cxn modelId="{6864EAA6-6E02-4545-98E2-BE8EDDFE365D}" type="presOf" srcId="{348E2DDC-E64E-4578-8147-B32888D55022}" destId="{D5600624-4B21-4D60-AF72-5855EC9ACD42}" srcOrd="0" destOrd="0" presId="urn:microsoft.com/office/officeart/2005/8/layout/hierarchy4"/>
    <dgm:cxn modelId="{02D9EFB8-788C-48EE-A3A6-D1B870AAE89E}" type="presParOf" srcId="{D5600624-4B21-4D60-AF72-5855EC9ACD42}" destId="{76F3CD37-A098-4158-99A3-8CF4C2F4073C}" srcOrd="0" destOrd="0" presId="urn:microsoft.com/office/officeart/2005/8/layout/hierarchy4"/>
    <dgm:cxn modelId="{C8E1BE86-729E-4EDE-B8B3-2D09EB88588C}" type="presParOf" srcId="{76F3CD37-A098-4158-99A3-8CF4C2F4073C}" destId="{AD41643A-4C78-4E04-933C-4EBCF2D75109}" srcOrd="0" destOrd="0" presId="urn:microsoft.com/office/officeart/2005/8/layout/hierarchy4"/>
    <dgm:cxn modelId="{646FB42F-678B-42BD-9B26-3BA6780C7423}" type="presOf" srcId="{0E79479D-FB09-46C4-96EE-E76B73109D8B}" destId="{AD41643A-4C78-4E04-933C-4EBCF2D75109}" srcOrd="0" destOrd="0" presId="urn:microsoft.com/office/officeart/2005/8/layout/hierarchy4"/>
    <dgm:cxn modelId="{E2A72A3C-B3C6-4ABC-9F1B-ADB9D4AFD419}" type="presParOf" srcId="{76F3CD37-A098-4158-99A3-8CF4C2F4073C}" destId="{86D5A825-8BA3-4620-BC01-667EC4F3B021}" srcOrd="1" destOrd="0" presId="urn:microsoft.com/office/officeart/2005/8/layout/hierarchy4"/>
    <dgm:cxn modelId="{DDB65CA9-B4A4-4A1D-8020-880581145385}" type="presParOf" srcId="{76F3CD37-A098-4158-99A3-8CF4C2F4073C}" destId="{8D006EF6-83DA-4F18-93F5-B3959CA32B76}" srcOrd="2" destOrd="0" presId="urn:microsoft.com/office/officeart/2005/8/layout/hierarchy4"/>
    <dgm:cxn modelId="{B8DB8E1B-3093-424C-B335-A6B637EB0B71}" type="presParOf" srcId="{8D006EF6-83DA-4F18-93F5-B3959CA32B76}" destId="{8D5E0585-F446-4C46-A280-9E2BBD78D362}" srcOrd="0" destOrd="2" presId="urn:microsoft.com/office/officeart/2005/8/layout/hierarchy4"/>
    <dgm:cxn modelId="{6AD23185-819C-4014-AE3F-860C9700A484}" type="presParOf" srcId="{8D5E0585-F446-4C46-A280-9E2BBD78D362}" destId="{E9F495DF-E76E-48D1-92E7-8556FC4D0512}" srcOrd="0" destOrd="0" presId="urn:microsoft.com/office/officeart/2005/8/layout/hierarchy4"/>
    <dgm:cxn modelId="{D51EECA3-0C7A-48ED-92F6-35D988AAFE9F}" type="presOf" srcId="{14696C1B-876A-4359-8020-00A4DB8F9A70}" destId="{E9F495DF-E76E-48D1-92E7-8556FC4D0512}" srcOrd="0" destOrd="0" presId="urn:microsoft.com/office/officeart/2005/8/layout/hierarchy4"/>
    <dgm:cxn modelId="{913C4B05-C821-48D5-8FBF-F03805998A97}" type="presParOf" srcId="{8D5E0585-F446-4C46-A280-9E2BBD78D362}" destId="{E09890B0-C3D6-401B-B638-6B4094C3BBF1}" srcOrd="1" destOrd="0" presId="urn:microsoft.com/office/officeart/2005/8/layout/hierarchy4"/>
    <dgm:cxn modelId="{F7B1D2EE-BD97-48D6-AFF2-3C8BCF1DD62F}" type="presParOf" srcId="{8D5E0585-F446-4C46-A280-9E2BBD78D362}" destId="{BE4C8D8C-878C-4C54-B9BA-9C10B94648FE}" srcOrd="2" destOrd="0" presId="urn:microsoft.com/office/officeart/2005/8/layout/hierarchy4"/>
    <dgm:cxn modelId="{9CAEB3D9-B2E1-42AC-B847-71709619CAB6}" type="presParOf" srcId="{BE4C8D8C-878C-4C54-B9BA-9C10B94648FE}" destId="{6527F7EF-C9A1-4D82-B11F-6B095A3EA9BC}" srcOrd="0" destOrd="2" presId="urn:microsoft.com/office/officeart/2005/8/layout/hierarchy4"/>
    <dgm:cxn modelId="{B530741C-BDC2-48C1-AF74-A49182975253}" type="presParOf" srcId="{6527F7EF-C9A1-4D82-B11F-6B095A3EA9BC}" destId="{55BEE15C-BF44-4443-A92A-FD085E8D30D5}" srcOrd="0" destOrd="0" presId="urn:microsoft.com/office/officeart/2005/8/layout/hierarchy4"/>
    <dgm:cxn modelId="{E92EE453-42DE-4349-A283-2D3A2E92E151}" type="presOf" srcId="{D429747A-A133-4094-80E6-CD0B66D89C4A}" destId="{55BEE15C-BF44-4443-A92A-FD085E8D30D5}" srcOrd="0" destOrd="0" presId="urn:microsoft.com/office/officeart/2005/8/layout/hierarchy4"/>
    <dgm:cxn modelId="{B3E68467-A426-4E97-9B03-64F6B7C7F4E6}" type="presParOf" srcId="{6527F7EF-C9A1-4D82-B11F-6B095A3EA9BC}" destId="{DB6863CF-CB9E-4670-BCFC-AEC9829C8D38}" srcOrd="1" destOrd="0" presId="urn:microsoft.com/office/officeart/2005/8/layout/hierarchy4"/>
    <dgm:cxn modelId="{6F9C9E7E-DB6F-4E8C-A6DA-D9A84FA0BD87}" type="presParOf" srcId="{BE4C8D8C-878C-4C54-B9BA-9C10B94648FE}" destId="{DBB3F255-4369-44DF-80EA-8A003DAD5A75}" srcOrd="1" destOrd="2" presId="urn:microsoft.com/office/officeart/2005/8/layout/hierarchy4"/>
    <dgm:cxn modelId="{1D0EB2FE-E15B-4974-A1F9-BEB6D2F70A46}" type="presParOf" srcId="{BE4C8D8C-878C-4C54-B9BA-9C10B94648FE}" destId="{786E7814-5311-4869-92D5-B28956116FF0}" srcOrd="2" destOrd="2" presId="urn:microsoft.com/office/officeart/2005/8/layout/hierarchy4"/>
    <dgm:cxn modelId="{5A296CD3-A228-4A77-B328-A3018C5111E6}" type="presParOf" srcId="{786E7814-5311-4869-92D5-B28956116FF0}" destId="{1CAB1972-2EB8-45B6-83D5-9C890253B4C3}" srcOrd="0" destOrd="2" presId="urn:microsoft.com/office/officeart/2005/8/layout/hierarchy4"/>
    <dgm:cxn modelId="{8281F553-B390-48F5-9457-ECE829D6CB0E}" type="presOf" srcId="{736BDA53-C053-402A-B66B-24CCA44A7D08}" destId="{1CAB1972-2EB8-45B6-83D5-9C890253B4C3}" srcOrd="0" destOrd="0" presId="urn:microsoft.com/office/officeart/2005/8/layout/hierarchy4"/>
    <dgm:cxn modelId="{1D17066F-4952-4128-BCEC-4EF45486712F}" type="presParOf" srcId="{786E7814-5311-4869-92D5-B28956116FF0}" destId="{27A19562-CAD7-4DDA-8CC1-43BCA404E13B}" srcOrd="1" destOrd="2" presId="urn:microsoft.com/office/officeart/2005/8/layout/hierarchy4"/>
    <dgm:cxn modelId="{7D4564C8-E60F-422F-9B17-9ACA2CC5CE23}" type="presParOf" srcId="{BE4C8D8C-878C-4C54-B9BA-9C10B94648FE}" destId="{C4CAAFB2-7916-4388-A5D6-83A3B15E1254}" srcOrd="3" destOrd="2" presId="urn:microsoft.com/office/officeart/2005/8/layout/hierarchy4"/>
    <dgm:cxn modelId="{A9464890-8C6F-4579-BA6F-8896C5B9A38E}" type="presParOf" srcId="{BE4C8D8C-878C-4C54-B9BA-9C10B94648FE}" destId="{028E4946-24B8-49C6-84A6-4C60B3646756}" srcOrd="4" destOrd="2" presId="urn:microsoft.com/office/officeart/2005/8/layout/hierarchy4"/>
    <dgm:cxn modelId="{70F7CFF3-8188-4176-B91B-F192808662E2}" type="presParOf" srcId="{028E4946-24B8-49C6-84A6-4C60B3646756}" destId="{8652695A-3F17-400B-8F9E-5F3020B08E32}" srcOrd="0" destOrd="4" presId="urn:microsoft.com/office/officeart/2005/8/layout/hierarchy4"/>
    <dgm:cxn modelId="{3D2937E1-B10F-4BD8-8BA3-AA4E179B54C4}" type="presOf" srcId="{A0A5992E-0374-40CE-8B3B-43AA7CCE0199}" destId="{8652695A-3F17-400B-8F9E-5F3020B08E32}" srcOrd="0" destOrd="0" presId="urn:microsoft.com/office/officeart/2005/8/layout/hierarchy4"/>
    <dgm:cxn modelId="{46F555D3-50C4-49D7-8B57-82674A4623F8}" type="presParOf" srcId="{028E4946-24B8-49C6-84A6-4C60B3646756}" destId="{6B313570-F56C-45FE-9E7E-F35CF06C8FA8}" srcOrd="1" destOrd="4" presId="urn:microsoft.com/office/officeart/2005/8/layout/hierarchy4"/>
    <dgm:cxn modelId="{1A6A9C04-B3F1-4E7C-A3B3-9D1A20CF76E9}" type="presParOf" srcId="{8D006EF6-83DA-4F18-93F5-B3959CA32B76}" destId="{682F391A-6A41-4977-B892-46E33102226C}" srcOrd="1" destOrd="2" presId="urn:microsoft.com/office/officeart/2005/8/layout/hierarchy4"/>
    <dgm:cxn modelId="{E7961639-BCD5-451A-8603-D9BBEC6C3ECF}" type="presParOf" srcId="{8D006EF6-83DA-4F18-93F5-B3959CA32B76}" destId="{1EF42EE9-D393-45C5-BA95-4BE3C6E7F362}" srcOrd="2" destOrd="2" presId="urn:microsoft.com/office/officeart/2005/8/layout/hierarchy4"/>
    <dgm:cxn modelId="{DDEED192-F11C-480F-BB50-414AF9C87EA4}" type="presParOf" srcId="{1EF42EE9-D393-45C5-BA95-4BE3C6E7F362}" destId="{8837EA64-B438-4C05-8D62-71D3C81D947D}" srcOrd="0" destOrd="2" presId="urn:microsoft.com/office/officeart/2005/8/layout/hierarchy4"/>
    <dgm:cxn modelId="{D7A9B42C-3ABA-4F31-ABE3-A0599A6D03A8}" type="presOf" srcId="{4CF75A84-0919-455A-941E-94BF9809A5E0}" destId="{8837EA64-B438-4C05-8D62-71D3C81D947D}" srcOrd="0" destOrd="0" presId="urn:microsoft.com/office/officeart/2005/8/layout/hierarchy4"/>
    <dgm:cxn modelId="{BF65F2F2-2891-43F6-BDC6-54B5226E67D8}" type="presParOf" srcId="{1EF42EE9-D393-45C5-BA95-4BE3C6E7F362}" destId="{68F8B138-9580-4D50-ADC9-C77B642853AD}" srcOrd="1" destOrd="2" presId="urn:microsoft.com/office/officeart/2005/8/layout/hierarchy4"/>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348E2DDC-E64E-4578-8147-B32888D55022}" type="doc">
      <dgm:prSet loTypeId="urn:microsoft.com/office/officeart/2005/8/layout/hierarchy4" loCatId="hierarchy" qsTypeId="urn:microsoft.com/office/officeart/2005/8/quickstyle/simple1" qsCatId="simple" csTypeId="urn:microsoft.com/office/officeart/2005/8/colors/accent1_2" csCatId="accent1" phldr="1"/>
      <dgm:spPr/>
      <dgm:t>
        <a:bodyPr/>
        <a:lstStyle/>
        <a:p>
          <a:endParaRPr lang="zh-CN" altLang="en-US"/>
        </a:p>
      </dgm:t>
    </dgm:pt>
    <dgm:pt modelId="{0E79479D-FB09-46C4-96EE-E76B73109D8B}">
      <dgm:prSet phldrT="[文本]" phldr="0" custT="0"/>
      <dgm:spPr>
        <a:xfrm>
          <a:off x="2988" y="2730"/>
          <a:ext cx="7880722" cy="756255"/>
        </a:xfrm>
        <a:prstGeom prst="roundRect">
          <a:avLst>
            <a:gd name="adj" fmla="val 10000"/>
          </a:avLst>
        </a:prstGeom>
        <a:solidFill>
          <a:srgbClr val="70AD47">
            <a:lumMod val="40000"/>
            <a:lumOff val="60000"/>
          </a:srgbClr>
        </a:solidFill>
        <a:ln w="12700" cap="flat" cmpd="sng" algn="ctr">
          <a:solidFill>
            <a:sysClr val="window" lastClr="FFFFFF">
              <a:hueOff val="0"/>
              <a:satOff val="0"/>
              <a:lumOff val="0"/>
              <a:alphaOff val="0"/>
            </a:sysClr>
          </a:solidFill>
          <a:prstDash val="solid"/>
        </a:ln>
        <a:effectLst/>
      </dgm:spPr>
      <dgm:t>
        <a:bodyPr vert="horz" wrap="square"/>
        <a:p>
          <a:pPr>
            <a:lnSpc>
              <a:spcPct val="100000"/>
            </a:lnSpc>
            <a:spcBef>
              <a:spcPct val="0"/>
            </a:spcBef>
            <a:spcAft>
              <a:spcPct val="35000"/>
            </a:spcAft>
          </a:pPr>
          <a:r>
            <a:rPr lang="zh-CN" altLang="en-US" b="0" dirty="0">
              <a:solidFill>
                <a:sysClr val="windowText" lastClr="000000"/>
              </a:solidFill>
              <a:latin typeface="Times New Roman" panose="02020603050405020304" pitchFamily="18" charset="0"/>
              <a:ea typeface="黑体" panose="02010609060101010101" pitchFamily="49" charset="-122"/>
              <a:cs typeface="+mn-ea"/>
            </a:rPr>
            <a:t>系统整体的延迟分布</a:t>
          </a:r>
          <a:r>
            <a:rPr>
              <a:latin typeface="Times New Roman" panose="02020603050405020304" pitchFamily="18" charset="0"/>
              <a:ea typeface="黑体" panose="02010609060101010101" pitchFamily="49" charset="-122"/>
            </a:rPr>
            <a:t/>
          </a:r>
          <a:endParaRPr>
            <a:latin typeface="Times New Roman" panose="02020603050405020304" pitchFamily="18" charset="0"/>
            <a:ea typeface="黑体" panose="02010609060101010101" pitchFamily="49" charset="-122"/>
          </a:endParaRPr>
        </a:p>
      </dgm:t>
    </dgm:pt>
    <dgm:pt modelId="{0C127F8D-AFA5-411E-B42C-892E8530A90E}" cxnId="{FCEE6170-45F5-4F7D-B973-76F5AF263A6D}" type="parTrans">
      <dgm:prSet/>
      <dgm:spPr/>
      <dgm:t>
        <a:bodyPr/>
        <a:lstStyle/>
        <a:p>
          <a:endParaRPr lang="zh-CN" altLang="en-US"/>
        </a:p>
      </dgm:t>
    </dgm:pt>
    <dgm:pt modelId="{A4D4A73F-C551-438E-9F64-C84881E32A42}" cxnId="{FCEE6170-45F5-4F7D-B973-76F5AF263A6D}" type="sibTrans">
      <dgm:prSet/>
      <dgm:spPr/>
      <dgm:t>
        <a:bodyPr/>
        <a:lstStyle/>
        <a:p>
          <a:endParaRPr lang="zh-CN" altLang="en-US"/>
        </a:p>
      </dgm:t>
    </dgm:pt>
    <dgm:pt modelId="{14696C1B-876A-4359-8020-00A4DB8F9A70}">
      <dgm:prSet phldrT="[文本]" phldr="0" custT="0"/>
      <dgm:spPr>
        <a:xfrm>
          <a:off x="10681" y="923312"/>
          <a:ext cx="5819860" cy="1172610"/>
        </a:xfrm>
        <a:prstGeom prst="roundRect">
          <a:avLst>
            <a:gd name="adj" fmla="val 10000"/>
          </a:avLst>
        </a:prstGeom>
        <a:solidFill>
          <a:srgbClr val="5B9BD5">
            <a:lumMod val="40000"/>
            <a:lumOff val="60000"/>
          </a:srgbClr>
        </a:solidFill>
        <a:ln w="12700" cap="flat" cmpd="sng" algn="ctr">
          <a:solidFill>
            <a:sysClr val="window" lastClr="FFFFFF">
              <a:hueOff val="0"/>
              <a:satOff val="0"/>
              <a:lumOff val="0"/>
              <a:alphaOff val="0"/>
            </a:sysClr>
          </a:solidFill>
          <a:prstDash val="solid"/>
        </a:ln>
        <a:effectLst/>
      </dgm:spPr>
      <dgm:t>
        <a:bodyPr vert="horz" wrap="square"/>
        <a:p>
          <a:pPr>
            <a:lnSpc>
              <a:spcPct val="100000"/>
            </a:lnSpc>
            <a:spcBef>
              <a:spcPct val="0"/>
            </a:spcBef>
            <a:spcAft>
              <a:spcPct val="35000"/>
            </a:spcAft>
          </a:pPr>
          <a:r>
            <a:rPr lang="zh-CN" altLang="en-US" b="0" dirty="0">
              <a:solidFill>
                <a:sysClr val="windowText" lastClr="000000"/>
              </a:solidFill>
              <a:latin typeface="Times New Roman" panose="02020603050405020304" pitchFamily="18" charset="0"/>
              <a:ea typeface="黑体" panose="02010609060101010101" pitchFamily="49" charset="-122"/>
              <a:cs typeface="+mn-ea"/>
            </a:rPr>
            <a:t>一个存储设备在前端层的延迟分布</a:t>
          </a:r>
          <a:r>
            <a:rPr>
              <a:latin typeface="Times New Roman" panose="02020603050405020304" pitchFamily="18" charset="0"/>
              <a:ea typeface="黑体" panose="02010609060101010101" pitchFamily="49" charset="-122"/>
            </a:rPr>
            <a:t/>
          </a:r>
          <a:endParaRPr>
            <a:latin typeface="Times New Roman" panose="02020603050405020304" pitchFamily="18" charset="0"/>
            <a:ea typeface="黑体" panose="02010609060101010101" pitchFamily="49" charset="-122"/>
          </a:endParaRPr>
        </a:p>
      </dgm:t>
    </dgm:pt>
    <dgm:pt modelId="{7455678C-C45F-4CE4-AA92-65F54AFD87A1}" cxnId="{38844F6F-44E2-415F-AB78-CD0D744AA10B}" type="parTrans">
      <dgm:prSet/>
      <dgm:spPr/>
      <dgm:t>
        <a:bodyPr/>
        <a:lstStyle/>
        <a:p>
          <a:endParaRPr lang="zh-CN" altLang="en-US"/>
        </a:p>
      </dgm:t>
    </dgm:pt>
    <dgm:pt modelId="{E3011AE1-EECA-4F26-891D-0D0DD349E146}" cxnId="{38844F6F-44E2-415F-AB78-CD0D744AA10B}" type="sibTrans">
      <dgm:prSet/>
      <dgm:spPr/>
      <dgm:t>
        <a:bodyPr/>
        <a:lstStyle/>
        <a:p>
          <a:endParaRPr lang="zh-CN" altLang="en-US"/>
        </a:p>
      </dgm:t>
    </dgm:pt>
    <dgm:pt modelId="{D429747A-A133-4094-80E6-CD0B66D89C4A}">
      <dgm:prSet phldrT="[文本]" phldr="0" custT="1"/>
      <dgm:spPr>
        <a:xfrm>
          <a:off x="22031" y="2260249"/>
          <a:ext cx="1879753" cy="3278652"/>
        </a:xfrm>
        <a:prstGeom prst="roundRect">
          <a:avLst>
            <a:gd name="adj" fmla="val 10000"/>
          </a:avLst>
        </a:prstGeom>
        <a:solidFill>
          <a:srgbClr val="ED7D31">
            <a:lumMod val="40000"/>
            <a:lumOff val="60000"/>
          </a:srgbClr>
        </a:solidFill>
        <a:ln w="12700" cap="flat" cmpd="sng" algn="ctr">
          <a:solidFill>
            <a:sysClr val="window" lastClr="FFFFFF">
              <a:hueOff val="0"/>
              <a:satOff val="0"/>
              <a:lumOff val="0"/>
              <a:alphaOff val="0"/>
            </a:sysClr>
          </a:solidFill>
          <a:prstDash val="solid"/>
        </a:ln>
        <a:effectLst/>
      </dgm:spPr>
      <dgm:t>
        <a:bodyPr vert="horz" wrap="square" anchor="t"/>
        <a:p>
          <a:pPr>
            <a:lnSpc>
              <a:spcPct val="100000"/>
            </a:lnSpc>
            <a:spcBef>
              <a:spcPct val="0"/>
            </a:spcBef>
            <a:spcAft>
              <a:spcPct val="35000"/>
            </a:spcAft>
          </a:pPr>
          <a:r>
            <a:rPr lang="zh-CN" altLang="en-US" sz="2000" b="0" dirty="0">
              <a:solidFill>
                <a:sysClr val="windowText" lastClr="000000"/>
              </a:solidFill>
              <a:latin typeface="Times New Roman" panose="02020603050405020304" pitchFamily="18" charset="0"/>
              <a:ea typeface="黑体" panose="02010609060101010101" pitchFamily="49" charset="-122"/>
              <a:cs typeface="+mn-ea"/>
            </a:rPr>
            <a:t>一个存储设备在后端层的延迟分布</a:t>
          </a:r>
          <a:r>
            <a:rPr sz="2900">
              <a:latin typeface="Times New Roman" panose="02020603050405020304" pitchFamily="18" charset="0"/>
              <a:ea typeface="黑体" panose="02010609060101010101" pitchFamily="49" charset="-122"/>
            </a:rPr>
            <a:t/>
          </a:r>
          <a:endParaRPr sz="2900">
            <a:latin typeface="Times New Roman" panose="02020603050405020304" pitchFamily="18" charset="0"/>
            <a:ea typeface="黑体" panose="02010609060101010101" pitchFamily="49" charset="-122"/>
          </a:endParaRPr>
        </a:p>
      </dgm:t>
    </dgm:pt>
    <dgm:pt modelId="{2081A396-ADFC-4314-A7C6-166D43BDF9CB}" cxnId="{95785A8D-7F79-4A65-B0DA-4F480506DA4B}" type="parTrans">
      <dgm:prSet/>
      <dgm:spPr/>
      <dgm:t>
        <a:bodyPr/>
        <a:lstStyle/>
        <a:p>
          <a:endParaRPr lang="zh-CN" altLang="en-US"/>
        </a:p>
      </dgm:t>
    </dgm:pt>
    <dgm:pt modelId="{4F5DE8C9-9B2A-476B-9BED-81FDA60C7BCE}" cxnId="{95785A8D-7F79-4A65-B0DA-4F480506DA4B}" type="sibTrans">
      <dgm:prSet/>
      <dgm:spPr/>
      <dgm:t>
        <a:bodyPr/>
        <a:lstStyle/>
        <a:p>
          <a:endParaRPr lang="zh-CN" altLang="en-US"/>
        </a:p>
      </dgm:t>
    </dgm:pt>
    <dgm:pt modelId="{736BDA53-C053-402A-B66B-24CCA44A7D08}">
      <dgm:prSet phldrT="[文本]" phldr="0" custT="1"/>
      <dgm:spPr>
        <a:xfrm>
          <a:off x="1980734" y="2260249"/>
          <a:ext cx="1879753" cy="3278652"/>
        </a:xfrm>
        <a:prstGeom prst="roundRect">
          <a:avLst>
            <a:gd name="adj" fmla="val 10000"/>
          </a:avLst>
        </a:prstGeom>
        <a:solidFill>
          <a:srgbClr val="ED7D31">
            <a:lumMod val="40000"/>
            <a:lumOff val="60000"/>
          </a:srgbClr>
        </a:solidFill>
        <a:ln w="12700" cap="flat" cmpd="sng" algn="ctr">
          <a:solidFill>
            <a:sysClr val="window" lastClr="FFFFFF">
              <a:hueOff val="0"/>
              <a:satOff val="0"/>
              <a:lumOff val="0"/>
              <a:alphaOff val="0"/>
            </a:sysClr>
          </a:solidFill>
          <a:prstDash val="solid"/>
        </a:ln>
        <a:effectLst/>
      </dgm:spPr>
      <dgm:t>
        <a:bodyPr vert="horz" wrap="square" anchor="t"/>
        <a:p>
          <a:pPr>
            <a:lnSpc>
              <a:spcPct val="100000"/>
            </a:lnSpc>
            <a:spcBef>
              <a:spcPct val="0"/>
            </a:spcBef>
            <a:spcAft>
              <a:spcPct val="35000"/>
            </a:spcAft>
          </a:pPr>
          <a:r>
            <a:rPr lang="en-US" altLang="zh-CN" sz="3200" b="0" dirty="0">
              <a:solidFill>
                <a:sysClr val="windowText" lastClr="000000"/>
              </a:solidFill>
              <a:latin typeface="Times New Roman" panose="02020603050405020304" pitchFamily="18" charset="0"/>
              <a:ea typeface="黑体" panose="02010609060101010101" pitchFamily="49" charset="-122"/>
              <a:cs typeface="Times New Roman" panose="02020603050405020304" pitchFamily="18" charset="0"/>
            </a:rPr>
            <a:t>WTA </a:t>
          </a:r>
          <a:r>
            <a:rPr lang="zh-CN" altLang="en-US" sz="3200" b="0" dirty="0">
              <a:solidFill>
                <a:sysClr val="windowText" lastClr="000000"/>
              </a:solidFill>
              <a:latin typeface="Times New Roman" panose="02020603050405020304" pitchFamily="18" charset="0"/>
              <a:ea typeface="黑体" panose="02010609060101010101" pitchFamily="49" charset="-122"/>
              <a:cs typeface="Times New Roman" panose="02020603050405020304" pitchFamily="18" charset="0"/>
            </a:rPr>
            <a:t>的分布</a:t>
          </a:r>
          <a:r>
            <a:rPr sz="2900">
              <a:latin typeface="Times New Roman" panose="02020603050405020304" pitchFamily="18" charset="0"/>
              <a:ea typeface="黑体" panose="02010609060101010101" pitchFamily="49" charset="-122"/>
              <a:cs typeface="Times New Roman" panose="02020603050405020304" pitchFamily="18" charset="0"/>
            </a:rPr>
            <a:t/>
          </a:r>
          <a:endParaRPr sz="2900">
            <a:latin typeface="Times New Roman" panose="02020603050405020304" pitchFamily="18" charset="0"/>
            <a:ea typeface="黑体" panose="02010609060101010101" pitchFamily="49" charset="-122"/>
            <a:cs typeface="Times New Roman" panose="02020603050405020304" pitchFamily="18" charset="0"/>
          </a:endParaRPr>
        </a:p>
      </dgm:t>
    </dgm:pt>
    <dgm:pt modelId="{C5DFAB21-A59F-42AA-9C84-D3D2CB0B286B}" cxnId="{915B8A6B-0803-476D-9AB9-3643E952E5BE}" type="parTrans">
      <dgm:prSet/>
      <dgm:spPr/>
      <dgm:t>
        <a:bodyPr/>
        <a:lstStyle/>
        <a:p>
          <a:endParaRPr lang="zh-CN" altLang="en-US"/>
        </a:p>
      </dgm:t>
    </dgm:pt>
    <dgm:pt modelId="{06954C15-BD5B-41DC-BB7A-FEFAE670204D}" cxnId="{915B8A6B-0803-476D-9AB9-3643E952E5BE}" type="sibTrans">
      <dgm:prSet/>
      <dgm:spPr/>
      <dgm:t>
        <a:bodyPr/>
        <a:lstStyle/>
        <a:p>
          <a:endParaRPr lang="zh-CN" altLang="en-US"/>
        </a:p>
      </dgm:t>
    </dgm:pt>
    <dgm:pt modelId="{A0A5992E-0374-40CE-8B3B-43AA7CCE0199}">
      <dgm:prSet phldrT="[文本]" phldr="0" custT="1"/>
      <dgm:spPr>
        <a:xfrm>
          <a:off x="3939437" y="2260249"/>
          <a:ext cx="1879753" cy="3278652"/>
        </a:xfrm>
        <a:prstGeom prst="roundRect">
          <a:avLst>
            <a:gd name="adj" fmla="val 10000"/>
          </a:avLst>
        </a:prstGeom>
        <a:solidFill>
          <a:srgbClr val="ED7D31">
            <a:lumMod val="40000"/>
            <a:lumOff val="60000"/>
          </a:srgbClr>
        </a:solidFill>
        <a:ln w="12700" cap="flat" cmpd="sng" algn="ctr">
          <a:solidFill>
            <a:sysClr val="window" lastClr="FFFFFF">
              <a:hueOff val="0"/>
              <a:satOff val="0"/>
              <a:lumOff val="0"/>
              <a:alphaOff val="0"/>
            </a:sysClr>
          </a:solidFill>
          <a:prstDash val="solid"/>
        </a:ln>
        <a:effectLst/>
      </dgm:spPr>
      <dgm:t>
        <a:bodyPr vert="horz" wrap="square" anchor="t"/>
        <a:p>
          <a:pPr>
            <a:lnSpc>
              <a:spcPct val="100000"/>
            </a:lnSpc>
            <a:spcBef>
              <a:spcPct val="0"/>
            </a:spcBef>
            <a:spcAft>
              <a:spcPct val="35000"/>
            </a:spcAft>
          </a:pPr>
          <a:r>
            <a:rPr lang="zh-CN" altLang="en-US" sz="2000" dirty="0">
              <a:solidFill>
                <a:sysClr val="windowText" lastClr="000000"/>
              </a:solidFill>
              <a:latin typeface="Times New Roman" panose="02020603050405020304" pitchFamily="18" charset="0"/>
              <a:ea typeface="黑体" panose="02010609060101010101" pitchFamily="49" charset="-122"/>
              <a:cs typeface="+mn-ea"/>
            </a:rPr>
            <a:t>请求在前端层中的排队</a:t>
          </a:r>
          <a:r>
            <a:rPr lang="zh-CN" altLang="en-US" sz="2000" b="0" dirty="0">
              <a:solidFill>
                <a:sysClr val="windowText" lastClr="000000"/>
              </a:solidFill>
              <a:latin typeface="Times New Roman" panose="02020603050405020304" pitchFamily="18" charset="0"/>
              <a:ea typeface="黑体" panose="02010609060101010101" pitchFamily="49" charset="-122"/>
              <a:cs typeface="+mn-ea"/>
            </a:rPr>
            <a:t>延迟</a:t>
          </a:r>
          <a:r>
            <a:rPr lang="zh-CN" altLang="en-US" sz="2000" dirty="0">
              <a:solidFill>
                <a:sysClr val="windowText" lastClr="000000"/>
              </a:solidFill>
              <a:latin typeface="Times New Roman" panose="02020603050405020304" pitchFamily="18" charset="0"/>
              <a:ea typeface="黑体" panose="02010609060101010101" pitchFamily="49" charset="-122"/>
              <a:cs typeface="+mn-ea"/>
            </a:rPr>
            <a:t>分布</a:t>
          </a:r>
          <a:r>
            <a:rPr sz="2900">
              <a:latin typeface="Times New Roman" panose="02020603050405020304" pitchFamily="18" charset="0"/>
              <a:ea typeface="黑体" panose="02010609060101010101" pitchFamily="49" charset="-122"/>
            </a:rPr>
            <a:t/>
          </a:r>
          <a:endParaRPr sz="2900">
            <a:latin typeface="Times New Roman" panose="02020603050405020304" pitchFamily="18" charset="0"/>
            <a:ea typeface="黑体" panose="02010609060101010101" pitchFamily="49" charset="-122"/>
          </a:endParaRPr>
        </a:p>
      </dgm:t>
    </dgm:pt>
    <dgm:pt modelId="{75569063-B30E-4A8B-AC96-9F26313369A2}" cxnId="{7129B524-01BB-4A74-A531-73572633B0C5}" type="parTrans">
      <dgm:prSet/>
      <dgm:spPr/>
      <dgm:t>
        <a:bodyPr/>
        <a:lstStyle/>
        <a:p>
          <a:endParaRPr lang="zh-CN" altLang="en-US"/>
        </a:p>
      </dgm:t>
    </dgm:pt>
    <dgm:pt modelId="{F7F2FC51-B7A4-4465-A414-2B9AB4DFF01D}" cxnId="{7129B524-01BB-4A74-A531-73572633B0C5}" type="sibTrans">
      <dgm:prSet/>
      <dgm:spPr/>
      <dgm:t>
        <a:bodyPr/>
        <a:lstStyle/>
        <a:p>
          <a:endParaRPr lang="zh-CN" altLang="en-US"/>
        </a:p>
      </dgm:t>
    </dgm:pt>
    <dgm:pt modelId="{4CF75A84-0919-455A-941E-94BF9809A5E0}">
      <dgm:prSet phldrT="[文本]" phldr="0" custT="0"/>
      <dgm:spPr>
        <a:xfrm>
          <a:off x="5988904" y="923312"/>
          <a:ext cx="1887114" cy="1172610"/>
        </a:xfrm>
        <a:prstGeom prst="roundRect">
          <a:avLst>
            <a:gd name="adj" fmla="val 10000"/>
          </a:avLst>
        </a:prstGeom>
        <a:solidFill>
          <a:srgbClr val="5B9BD5">
            <a:lumMod val="40000"/>
            <a:lumOff val="60000"/>
          </a:srgbClr>
        </a:solidFill>
        <a:ln w="12700" cap="flat" cmpd="sng" algn="ctr">
          <a:solidFill>
            <a:sysClr val="window" lastClr="FFFFFF">
              <a:hueOff val="0"/>
              <a:satOff val="0"/>
              <a:lumOff val="0"/>
              <a:alphaOff val="0"/>
            </a:sysClr>
          </a:solidFill>
          <a:prstDash val="solid"/>
        </a:ln>
        <a:effectLst/>
      </dgm:spPr>
      <dgm:t>
        <a:bodyPr vert="horz" wrap="square"/>
        <a:p>
          <a:pPr>
            <a:lnSpc>
              <a:spcPct val="100000"/>
            </a:lnSpc>
            <a:spcBef>
              <a:spcPct val="0"/>
            </a:spcBef>
            <a:spcAft>
              <a:spcPct val="35000"/>
            </a:spcAft>
          </a:pPr>
          <a:r>
            <a:rPr lang="en-US" altLang="zh-CN" dirty="0">
              <a:solidFill>
                <a:sysClr val="windowText" lastClr="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dirty="0">
              <a:solidFill>
                <a:sysClr val="windowText" lastClr="000000"/>
              </a:solidFill>
              <a:latin typeface="Times New Roman" panose="02020603050405020304" pitchFamily="18" charset="0"/>
              <a:ea typeface="黑体" panose="02010609060101010101" pitchFamily="49" charset="-122"/>
              <a:cs typeface="Times New Roman" panose="02020603050405020304" pitchFamily="18" charset="0"/>
            </a:rPr>
            <a:t/>
          </a:r>
          <a:endParaRPr lang="zh-CN" altLang="en-US" dirty="0">
            <a:solidFill>
              <a:sysClr val="windowText" lastClr="000000"/>
            </a:solidFill>
            <a:latin typeface="Times New Roman" panose="02020603050405020304" pitchFamily="18" charset="0"/>
            <a:ea typeface="黑体" panose="02010609060101010101" pitchFamily="49" charset="-122"/>
            <a:cs typeface="Times New Roman" panose="02020603050405020304" pitchFamily="18" charset="0"/>
          </a:endParaRPr>
        </a:p>
      </dgm:t>
    </dgm:pt>
    <dgm:pt modelId="{5A9EEC72-CB57-4BCB-8EAD-D7EC89192C91}" cxnId="{E8BAA344-D9DE-400D-88AE-369217EBD862}" type="parTrans">
      <dgm:prSet/>
      <dgm:spPr/>
      <dgm:t>
        <a:bodyPr/>
        <a:lstStyle/>
        <a:p>
          <a:endParaRPr lang="zh-CN" altLang="en-US"/>
        </a:p>
      </dgm:t>
    </dgm:pt>
    <dgm:pt modelId="{8AC8EF80-D610-470F-A2A5-25AB8A31F631}" cxnId="{E8BAA344-D9DE-400D-88AE-369217EBD862}" type="sibTrans">
      <dgm:prSet/>
      <dgm:spPr/>
      <dgm:t>
        <a:bodyPr/>
        <a:lstStyle/>
        <a:p>
          <a:endParaRPr lang="zh-CN" altLang="en-US"/>
        </a:p>
      </dgm:t>
    </dgm:pt>
    <dgm:pt modelId="{D5600624-4B21-4D60-AF72-5855EC9ACD42}" type="pres">
      <dgm:prSet presAssocID="{348E2DDC-E64E-4578-8147-B32888D55022}" presName="Name0" presStyleCnt="0">
        <dgm:presLayoutVars>
          <dgm:chPref val="1"/>
          <dgm:dir/>
          <dgm:animOne val="branch"/>
          <dgm:animLvl val="lvl"/>
          <dgm:resizeHandles/>
        </dgm:presLayoutVars>
      </dgm:prSet>
      <dgm:spPr/>
    </dgm:pt>
    <dgm:pt modelId="{76F3CD37-A098-4158-99A3-8CF4C2F4073C}" type="pres">
      <dgm:prSet presAssocID="{0E79479D-FB09-46C4-96EE-E76B73109D8B}" presName="vertOne" presStyleCnt="0"/>
      <dgm:spPr/>
    </dgm:pt>
    <dgm:pt modelId="{AD41643A-4C78-4E04-933C-4EBCF2D75109}" type="pres">
      <dgm:prSet presAssocID="{0E79479D-FB09-46C4-96EE-E76B73109D8B}" presName="txOne" presStyleLbl="node0" presStyleIdx="0" presStyleCnt="1" custScaleY="36678">
        <dgm:presLayoutVars>
          <dgm:chPref val="3"/>
        </dgm:presLayoutVars>
      </dgm:prSet>
      <dgm:spPr/>
    </dgm:pt>
    <dgm:pt modelId="{86D5A825-8BA3-4620-BC01-667EC4F3B021}" type="pres">
      <dgm:prSet presAssocID="{0E79479D-FB09-46C4-96EE-E76B73109D8B}" presName="parTransOne" presStyleCnt="0"/>
      <dgm:spPr/>
    </dgm:pt>
    <dgm:pt modelId="{8D006EF6-83DA-4F18-93F5-B3959CA32B76}" type="pres">
      <dgm:prSet presAssocID="{0E79479D-FB09-46C4-96EE-E76B73109D8B}" presName="horzOne" presStyleCnt="0"/>
      <dgm:spPr/>
    </dgm:pt>
    <dgm:pt modelId="{8D5E0585-F446-4C46-A280-9E2BBD78D362}" type="pres">
      <dgm:prSet presAssocID="{14696C1B-876A-4359-8020-00A4DB8F9A70}" presName="vertTwo" presStyleCnt="0"/>
      <dgm:spPr/>
    </dgm:pt>
    <dgm:pt modelId="{E9F495DF-E76E-48D1-92E7-8556FC4D0512}" type="pres">
      <dgm:prSet presAssocID="{14696C1B-876A-4359-8020-00A4DB8F9A70}" presName="txTwo" presStyleLbl="node2" presStyleIdx="0" presStyleCnt="2" custScaleY="56871">
        <dgm:presLayoutVars>
          <dgm:chPref val="3"/>
        </dgm:presLayoutVars>
      </dgm:prSet>
      <dgm:spPr/>
    </dgm:pt>
    <dgm:pt modelId="{E09890B0-C3D6-401B-B638-6B4094C3BBF1}" type="pres">
      <dgm:prSet presAssocID="{14696C1B-876A-4359-8020-00A4DB8F9A70}" presName="parTransTwo" presStyleCnt="0"/>
      <dgm:spPr/>
    </dgm:pt>
    <dgm:pt modelId="{BE4C8D8C-878C-4C54-B9BA-9C10B94648FE}" type="pres">
      <dgm:prSet presAssocID="{14696C1B-876A-4359-8020-00A4DB8F9A70}" presName="horzTwo" presStyleCnt="0"/>
      <dgm:spPr/>
    </dgm:pt>
    <dgm:pt modelId="{6527F7EF-C9A1-4D82-B11F-6B095A3EA9BC}" type="pres">
      <dgm:prSet presAssocID="{D429747A-A133-4094-80E6-CD0B66D89C4A}" presName="vertThree" presStyleCnt="0"/>
      <dgm:spPr/>
    </dgm:pt>
    <dgm:pt modelId="{55BEE15C-BF44-4443-A92A-FD085E8D30D5}" type="pres">
      <dgm:prSet presAssocID="{D429747A-A133-4094-80E6-CD0B66D89C4A}" presName="txThree" presStyleLbl="node3" presStyleIdx="0" presStyleCnt="3" custScaleY="159013">
        <dgm:presLayoutVars>
          <dgm:chPref val="3"/>
        </dgm:presLayoutVars>
      </dgm:prSet>
      <dgm:spPr/>
    </dgm:pt>
    <dgm:pt modelId="{DB6863CF-CB9E-4670-BCFC-AEC9829C8D38}" type="pres">
      <dgm:prSet presAssocID="{D429747A-A133-4094-80E6-CD0B66D89C4A}" presName="horzThree" presStyleCnt="0"/>
      <dgm:spPr/>
    </dgm:pt>
    <dgm:pt modelId="{DBB3F255-4369-44DF-80EA-8A003DAD5A75}" type="pres">
      <dgm:prSet presAssocID="{4F5DE8C9-9B2A-476B-9BED-81FDA60C7BCE}" presName="sibSpaceThree" presStyleCnt="0"/>
      <dgm:spPr/>
    </dgm:pt>
    <dgm:pt modelId="{786E7814-5311-4869-92D5-B28956116FF0}" type="pres">
      <dgm:prSet presAssocID="{736BDA53-C053-402A-B66B-24CCA44A7D08}" presName="vertThree" presStyleCnt="0"/>
      <dgm:spPr/>
    </dgm:pt>
    <dgm:pt modelId="{1CAB1972-2EB8-45B6-83D5-9C890253B4C3}" type="pres">
      <dgm:prSet presAssocID="{736BDA53-C053-402A-B66B-24CCA44A7D08}" presName="txThree" presStyleLbl="node3" presStyleIdx="1" presStyleCnt="3" custScaleY="159013">
        <dgm:presLayoutVars>
          <dgm:chPref val="3"/>
        </dgm:presLayoutVars>
      </dgm:prSet>
      <dgm:spPr/>
    </dgm:pt>
    <dgm:pt modelId="{27A19562-CAD7-4DDA-8CC1-43BCA404E13B}" type="pres">
      <dgm:prSet presAssocID="{736BDA53-C053-402A-B66B-24CCA44A7D08}" presName="horzThree" presStyleCnt="0"/>
      <dgm:spPr/>
    </dgm:pt>
    <dgm:pt modelId="{C4CAAFB2-7916-4388-A5D6-83A3B15E1254}" type="pres">
      <dgm:prSet presAssocID="{06954C15-BD5B-41DC-BB7A-FEFAE670204D}" presName="sibSpaceThree" presStyleCnt="0"/>
      <dgm:spPr/>
    </dgm:pt>
    <dgm:pt modelId="{028E4946-24B8-49C6-84A6-4C60B3646756}" type="pres">
      <dgm:prSet presAssocID="{A0A5992E-0374-40CE-8B3B-43AA7CCE0199}" presName="vertThree" presStyleCnt="0"/>
      <dgm:spPr/>
    </dgm:pt>
    <dgm:pt modelId="{8652695A-3F17-400B-8F9E-5F3020B08E32}" type="pres">
      <dgm:prSet presAssocID="{A0A5992E-0374-40CE-8B3B-43AA7CCE0199}" presName="txThree" presStyleLbl="node3" presStyleIdx="2" presStyleCnt="3" custScaleY="159013">
        <dgm:presLayoutVars>
          <dgm:chPref val="3"/>
        </dgm:presLayoutVars>
      </dgm:prSet>
      <dgm:spPr/>
    </dgm:pt>
    <dgm:pt modelId="{6B313570-F56C-45FE-9E7E-F35CF06C8FA8}" type="pres">
      <dgm:prSet presAssocID="{A0A5992E-0374-40CE-8B3B-43AA7CCE0199}" presName="horzThree" presStyleCnt="0"/>
      <dgm:spPr/>
    </dgm:pt>
    <dgm:pt modelId="{682F391A-6A41-4977-B892-46E33102226C}" type="pres">
      <dgm:prSet presAssocID="{E3011AE1-EECA-4F26-891D-0D0DD349E146}" presName="sibSpaceTwo" presStyleCnt="0"/>
      <dgm:spPr/>
    </dgm:pt>
    <dgm:pt modelId="{1EF42EE9-D393-45C5-BA95-4BE3C6E7F362}" type="pres">
      <dgm:prSet presAssocID="{4CF75A84-0919-455A-941E-94BF9809A5E0}" presName="vertTwo" presStyleCnt="0"/>
      <dgm:spPr/>
    </dgm:pt>
    <dgm:pt modelId="{8837EA64-B438-4C05-8D62-71D3C81D947D}" type="pres">
      <dgm:prSet presAssocID="{4CF75A84-0919-455A-941E-94BF9809A5E0}" presName="txTwo" presStyleLbl="node2" presStyleIdx="1" presStyleCnt="2" custScaleY="56871">
        <dgm:presLayoutVars>
          <dgm:chPref val="3"/>
        </dgm:presLayoutVars>
      </dgm:prSet>
      <dgm:spPr/>
    </dgm:pt>
    <dgm:pt modelId="{68F8B138-9580-4D50-ADC9-C77B642853AD}" type="pres">
      <dgm:prSet presAssocID="{4CF75A84-0919-455A-941E-94BF9809A5E0}" presName="horzTwo" presStyleCnt="0"/>
      <dgm:spPr/>
    </dgm:pt>
  </dgm:ptLst>
  <dgm:cxnLst>
    <dgm:cxn modelId="{FCEE6170-45F5-4F7D-B973-76F5AF263A6D}" srcId="{348E2DDC-E64E-4578-8147-B32888D55022}" destId="{0E79479D-FB09-46C4-96EE-E76B73109D8B}" srcOrd="0" destOrd="0" parTransId="{0C127F8D-AFA5-411E-B42C-892E8530A90E}" sibTransId="{A4D4A73F-C551-438E-9F64-C84881E32A42}"/>
    <dgm:cxn modelId="{38844F6F-44E2-415F-AB78-CD0D744AA10B}" srcId="{0E79479D-FB09-46C4-96EE-E76B73109D8B}" destId="{14696C1B-876A-4359-8020-00A4DB8F9A70}" srcOrd="0" destOrd="0" parTransId="{7455678C-C45F-4CE4-AA92-65F54AFD87A1}" sibTransId="{E3011AE1-EECA-4F26-891D-0D0DD349E146}"/>
    <dgm:cxn modelId="{95785A8D-7F79-4A65-B0DA-4F480506DA4B}" srcId="{14696C1B-876A-4359-8020-00A4DB8F9A70}" destId="{D429747A-A133-4094-80E6-CD0B66D89C4A}" srcOrd="0" destOrd="0" parTransId="{2081A396-ADFC-4314-A7C6-166D43BDF9CB}" sibTransId="{4F5DE8C9-9B2A-476B-9BED-81FDA60C7BCE}"/>
    <dgm:cxn modelId="{915B8A6B-0803-476D-9AB9-3643E952E5BE}" srcId="{14696C1B-876A-4359-8020-00A4DB8F9A70}" destId="{736BDA53-C053-402A-B66B-24CCA44A7D08}" srcOrd="1" destOrd="0" parTransId="{C5DFAB21-A59F-42AA-9C84-D3D2CB0B286B}" sibTransId="{06954C15-BD5B-41DC-BB7A-FEFAE670204D}"/>
    <dgm:cxn modelId="{7129B524-01BB-4A74-A531-73572633B0C5}" srcId="{14696C1B-876A-4359-8020-00A4DB8F9A70}" destId="{A0A5992E-0374-40CE-8B3B-43AA7CCE0199}" srcOrd="2" destOrd="0" parTransId="{75569063-B30E-4A8B-AC96-9F26313369A2}" sibTransId="{F7F2FC51-B7A4-4465-A414-2B9AB4DFF01D}"/>
    <dgm:cxn modelId="{E8BAA344-D9DE-400D-88AE-369217EBD862}" srcId="{0E79479D-FB09-46C4-96EE-E76B73109D8B}" destId="{4CF75A84-0919-455A-941E-94BF9809A5E0}" srcOrd="1" destOrd="0" parTransId="{5A9EEC72-CB57-4BCB-8EAD-D7EC89192C91}" sibTransId="{8AC8EF80-D610-470F-A2A5-25AB8A31F631}"/>
    <dgm:cxn modelId="{91C22320-901C-4ECA-9BB1-DA136316A671}" type="presOf" srcId="{348E2DDC-E64E-4578-8147-B32888D55022}" destId="{D5600624-4B21-4D60-AF72-5855EC9ACD42}" srcOrd="0" destOrd="0" presId="urn:microsoft.com/office/officeart/2005/8/layout/hierarchy4"/>
    <dgm:cxn modelId="{6219805E-C778-4707-AF88-6082659E1297}" type="presParOf" srcId="{D5600624-4B21-4D60-AF72-5855EC9ACD42}" destId="{76F3CD37-A098-4158-99A3-8CF4C2F4073C}" srcOrd="0" destOrd="0" presId="urn:microsoft.com/office/officeart/2005/8/layout/hierarchy4"/>
    <dgm:cxn modelId="{ADDAB5C9-9077-436E-86AB-81EBBAF0B451}" type="presParOf" srcId="{76F3CD37-A098-4158-99A3-8CF4C2F4073C}" destId="{AD41643A-4C78-4E04-933C-4EBCF2D75109}" srcOrd="0" destOrd="0" presId="urn:microsoft.com/office/officeart/2005/8/layout/hierarchy4"/>
    <dgm:cxn modelId="{AB6314A5-F754-4AE2-B518-35E7D3003E80}" type="presOf" srcId="{0E79479D-FB09-46C4-96EE-E76B73109D8B}" destId="{AD41643A-4C78-4E04-933C-4EBCF2D75109}" srcOrd="0" destOrd="0" presId="urn:microsoft.com/office/officeart/2005/8/layout/hierarchy4"/>
    <dgm:cxn modelId="{4573812B-255B-444B-A0B1-61105CF0EAEC}" type="presParOf" srcId="{76F3CD37-A098-4158-99A3-8CF4C2F4073C}" destId="{86D5A825-8BA3-4620-BC01-667EC4F3B021}" srcOrd="1" destOrd="0" presId="urn:microsoft.com/office/officeart/2005/8/layout/hierarchy4"/>
    <dgm:cxn modelId="{56AAF51E-C884-4E53-8F3E-D4DCB30396C4}" type="presParOf" srcId="{76F3CD37-A098-4158-99A3-8CF4C2F4073C}" destId="{8D006EF6-83DA-4F18-93F5-B3959CA32B76}" srcOrd="2" destOrd="0" presId="urn:microsoft.com/office/officeart/2005/8/layout/hierarchy4"/>
    <dgm:cxn modelId="{BB4080A4-D5E3-41CE-B3A2-F93FFB6FE71B}" type="presParOf" srcId="{8D006EF6-83DA-4F18-93F5-B3959CA32B76}" destId="{8D5E0585-F446-4C46-A280-9E2BBD78D362}" srcOrd="0" destOrd="2" presId="urn:microsoft.com/office/officeart/2005/8/layout/hierarchy4"/>
    <dgm:cxn modelId="{639A7A7A-B567-49A2-A286-752C93E7BE7F}" type="presParOf" srcId="{8D5E0585-F446-4C46-A280-9E2BBD78D362}" destId="{E9F495DF-E76E-48D1-92E7-8556FC4D0512}" srcOrd="0" destOrd="0" presId="urn:microsoft.com/office/officeart/2005/8/layout/hierarchy4"/>
    <dgm:cxn modelId="{990C4342-BFFC-47C6-BA69-26A89374E768}" type="presOf" srcId="{14696C1B-876A-4359-8020-00A4DB8F9A70}" destId="{E9F495DF-E76E-48D1-92E7-8556FC4D0512}" srcOrd="0" destOrd="0" presId="urn:microsoft.com/office/officeart/2005/8/layout/hierarchy4"/>
    <dgm:cxn modelId="{79260C28-8ABF-4DEA-9FCC-CE64D4D9A59E}" type="presParOf" srcId="{8D5E0585-F446-4C46-A280-9E2BBD78D362}" destId="{E09890B0-C3D6-401B-B638-6B4094C3BBF1}" srcOrd="1" destOrd="0" presId="urn:microsoft.com/office/officeart/2005/8/layout/hierarchy4"/>
    <dgm:cxn modelId="{03538C8C-CF21-4F54-9CC7-35FBF6058D95}" type="presParOf" srcId="{8D5E0585-F446-4C46-A280-9E2BBD78D362}" destId="{BE4C8D8C-878C-4C54-B9BA-9C10B94648FE}" srcOrd="2" destOrd="0" presId="urn:microsoft.com/office/officeart/2005/8/layout/hierarchy4"/>
    <dgm:cxn modelId="{631FCDB9-C41E-4E19-8D6B-F1D726A1A27E}" type="presParOf" srcId="{BE4C8D8C-878C-4C54-B9BA-9C10B94648FE}" destId="{6527F7EF-C9A1-4D82-B11F-6B095A3EA9BC}" srcOrd="0" destOrd="2" presId="urn:microsoft.com/office/officeart/2005/8/layout/hierarchy4"/>
    <dgm:cxn modelId="{43872A22-EE26-4DBB-9C7C-DB3989112615}" type="presParOf" srcId="{6527F7EF-C9A1-4D82-B11F-6B095A3EA9BC}" destId="{55BEE15C-BF44-4443-A92A-FD085E8D30D5}" srcOrd="0" destOrd="0" presId="urn:microsoft.com/office/officeart/2005/8/layout/hierarchy4"/>
    <dgm:cxn modelId="{DAC55D84-249A-4EA5-B4B1-4F2F11BD690B}" type="presOf" srcId="{D429747A-A133-4094-80E6-CD0B66D89C4A}" destId="{55BEE15C-BF44-4443-A92A-FD085E8D30D5}" srcOrd="0" destOrd="0" presId="urn:microsoft.com/office/officeart/2005/8/layout/hierarchy4"/>
    <dgm:cxn modelId="{02737BB8-34D0-4ADF-AB74-7C18654EAA6A}" type="presParOf" srcId="{6527F7EF-C9A1-4D82-B11F-6B095A3EA9BC}" destId="{DB6863CF-CB9E-4670-BCFC-AEC9829C8D38}" srcOrd="1" destOrd="0" presId="urn:microsoft.com/office/officeart/2005/8/layout/hierarchy4"/>
    <dgm:cxn modelId="{52E2E268-92CD-4928-A8A5-990D13C4A7CE}" type="presParOf" srcId="{BE4C8D8C-878C-4C54-B9BA-9C10B94648FE}" destId="{DBB3F255-4369-44DF-80EA-8A003DAD5A75}" srcOrd="1" destOrd="2" presId="urn:microsoft.com/office/officeart/2005/8/layout/hierarchy4"/>
    <dgm:cxn modelId="{91DCC145-5569-4CA9-83F5-2BA7CE4441C9}" type="presParOf" srcId="{BE4C8D8C-878C-4C54-B9BA-9C10B94648FE}" destId="{786E7814-5311-4869-92D5-B28956116FF0}" srcOrd="2" destOrd="2" presId="urn:microsoft.com/office/officeart/2005/8/layout/hierarchy4"/>
    <dgm:cxn modelId="{036EAB30-2EF5-46DE-9182-5EE591319A70}" type="presParOf" srcId="{786E7814-5311-4869-92D5-B28956116FF0}" destId="{1CAB1972-2EB8-45B6-83D5-9C890253B4C3}" srcOrd="0" destOrd="2" presId="urn:microsoft.com/office/officeart/2005/8/layout/hierarchy4"/>
    <dgm:cxn modelId="{21E25F1E-BCAE-46E7-B658-F6C61D569B8D}" type="presOf" srcId="{736BDA53-C053-402A-B66B-24CCA44A7D08}" destId="{1CAB1972-2EB8-45B6-83D5-9C890253B4C3}" srcOrd="0" destOrd="0" presId="urn:microsoft.com/office/officeart/2005/8/layout/hierarchy4"/>
    <dgm:cxn modelId="{261E1948-A88E-42C9-B7F7-7CC0311429F8}" type="presParOf" srcId="{786E7814-5311-4869-92D5-B28956116FF0}" destId="{27A19562-CAD7-4DDA-8CC1-43BCA404E13B}" srcOrd="1" destOrd="2" presId="urn:microsoft.com/office/officeart/2005/8/layout/hierarchy4"/>
    <dgm:cxn modelId="{7AD7EAC7-1E12-4D7D-8FCA-F7CA7065F0F1}" type="presParOf" srcId="{BE4C8D8C-878C-4C54-B9BA-9C10B94648FE}" destId="{C4CAAFB2-7916-4388-A5D6-83A3B15E1254}" srcOrd="3" destOrd="2" presId="urn:microsoft.com/office/officeart/2005/8/layout/hierarchy4"/>
    <dgm:cxn modelId="{0E82082C-A23E-4EC6-AE37-1B04762CF401}" type="presParOf" srcId="{BE4C8D8C-878C-4C54-B9BA-9C10B94648FE}" destId="{028E4946-24B8-49C6-84A6-4C60B3646756}" srcOrd="4" destOrd="2" presId="urn:microsoft.com/office/officeart/2005/8/layout/hierarchy4"/>
    <dgm:cxn modelId="{9DE36ED9-A0BB-40FD-93BD-20299A44C56A}" type="presParOf" srcId="{028E4946-24B8-49C6-84A6-4C60B3646756}" destId="{8652695A-3F17-400B-8F9E-5F3020B08E32}" srcOrd="0" destOrd="4" presId="urn:microsoft.com/office/officeart/2005/8/layout/hierarchy4"/>
    <dgm:cxn modelId="{FED00C23-1B30-4572-AC85-5941AE4A96B1}" type="presOf" srcId="{A0A5992E-0374-40CE-8B3B-43AA7CCE0199}" destId="{8652695A-3F17-400B-8F9E-5F3020B08E32}" srcOrd="0" destOrd="0" presId="urn:microsoft.com/office/officeart/2005/8/layout/hierarchy4"/>
    <dgm:cxn modelId="{43A91D84-2B01-4062-BB22-9AB3A748C53A}" type="presParOf" srcId="{028E4946-24B8-49C6-84A6-4C60B3646756}" destId="{6B313570-F56C-45FE-9E7E-F35CF06C8FA8}" srcOrd="1" destOrd="4" presId="urn:microsoft.com/office/officeart/2005/8/layout/hierarchy4"/>
    <dgm:cxn modelId="{4AA0C38A-9412-4B0E-B702-68488A178C46}" type="presParOf" srcId="{8D006EF6-83DA-4F18-93F5-B3959CA32B76}" destId="{682F391A-6A41-4977-B892-46E33102226C}" srcOrd="1" destOrd="2" presId="urn:microsoft.com/office/officeart/2005/8/layout/hierarchy4"/>
    <dgm:cxn modelId="{E3E2C13B-798D-402B-9E8D-7C22E1A58923}" type="presParOf" srcId="{8D006EF6-83DA-4F18-93F5-B3959CA32B76}" destId="{1EF42EE9-D393-45C5-BA95-4BE3C6E7F362}" srcOrd="2" destOrd="2" presId="urn:microsoft.com/office/officeart/2005/8/layout/hierarchy4"/>
    <dgm:cxn modelId="{CE467001-8327-4B07-A6FB-166B49F268D0}" type="presParOf" srcId="{1EF42EE9-D393-45C5-BA95-4BE3C6E7F362}" destId="{8837EA64-B438-4C05-8D62-71D3C81D947D}" srcOrd="0" destOrd="2" presId="urn:microsoft.com/office/officeart/2005/8/layout/hierarchy4"/>
    <dgm:cxn modelId="{5B68745D-C597-4DE8-937C-E33B2F423C72}" type="presOf" srcId="{4CF75A84-0919-455A-941E-94BF9809A5E0}" destId="{8837EA64-B438-4C05-8D62-71D3C81D947D}" srcOrd="0" destOrd="0" presId="urn:microsoft.com/office/officeart/2005/8/layout/hierarchy4"/>
    <dgm:cxn modelId="{23AC36C7-9F93-47AF-B29A-EFFCA2562BD3}" type="presParOf" srcId="{1EF42EE9-D393-45C5-BA95-4BE3C6E7F362}" destId="{68F8B138-9580-4D50-ADC9-C77B642853AD}" srcOrd="1" destOrd="2" presId="urn:microsoft.com/office/officeart/2005/8/layout/hierarchy4"/>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1AB719C-0E6D-4540-88F4-A6FE1DED35B5}" type="doc">
      <dgm:prSet loTypeId="urn:microsoft.com/office/officeart/2008/layout/HorizontalMultiLevelHierarchy" loCatId="hierarchy" qsTypeId="urn:microsoft.com/office/officeart/2005/8/quickstyle/simple1" qsCatId="simple" csTypeId="urn:microsoft.com/office/officeart/2005/8/colors/colorful4" csCatId="colorful" phldr="1"/>
      <dgm:spPr/>
      <dgm:t>
        <a:bodyPr/>
        <a:lstStyle/>
        <a:p>
          <a:endParaRPr lang="zh-CN" altLang="en-US"/>
        </a:p>
      </dgm:t>
    </dgm:pt>
    <dgm:pt modelId="{59BD9330-7A28-4ADF-99DB-8055888A289F}">
      <dgm:prSet phldrT="[文本]"/>
      <dgm:spPr/>
      <dgm:t>
        <a:bodyPr/>
        <a:lstStyle/>
        <a:p>
          <a:r>
            <a:rPr lang="zh-CN" altLang="en-US" dirty="0">
              <a:solidFill>
                <a:sysClr val="windowText" lastClr="000000"/>
              </a:solidFill>
            </a:rPr>
            <a:t>尾延迟优化方法</a:t>
          </a:r>
        </a:p>
      </dgm:t>
    </dgm:pt>
    <dgm:pt modelId="{D3ED49FC-1F59-4CCA-9D0F-A55B4C530BDF}" cxnId="{857CFBC1-5F52-47B5-825E-314487BC40C9}" type="parTrans">
      <dgm:prSet/>
      <dgm:spPr/>
      <dgm:t>
        <a:bodyPr/>
        <a:lstStyle/>
        <a:p>
          <a:endParaRPr lang="zh-CN" altLang="en-US">
            <a:solidFill>
              <a:sysClr val="windowText" lastClr="000000"/>
            </a:solidFill>
          </a:endParaRPr>
        </a:p>
      </dgm:t>
    </dgm:pt>
    <dgm:pt modelId="{89231BFD-9C8F-4B9D-A428-277F239F5209}" cxnId="{857CFBC1-5F52-47B5-825E-314487BC40C9}" type="sibTrans">
      <dgm:prSet/>
      <dgm:spPr/>
      <dgm:t>
        <a:bodyPr/>
        <a:lstStyle/>
        <a:p>
          <a:endParaRPr lang="zh-CN" altLang="en-US">
            <a:solidFill>
              <a:sysClr val="windowText" lastClr="000000"/>
            </a:solidFill>
          </a:endParaRPr>
        </a:p>
      </dgm:t>
    </dgm:pt>
    <dgm:pt modelId="{E4C3271A-2AA7-47F5-BCD3-548EB47B2C5C}">
      <dgm:prSet phldrT="[文本]"/>
      <dgm:spPr/>
      <dgm:t>
        <a:bodyPr/>
        <a:lstStyle/>
        <a:p>
          <a:r>
            <a:rPr lang="zh-CN" altLang="en-US" dirty="0">
              <a:solidFill>
                <a:sysClr val="windowText" lastClr="000000"/>
              </a:solidFill>
            </a:rPr>
            <a:t>降低性能波动</a:t>
          </a:r>
        </a:p>
      </dgm:t>
    </dgm:pt>
    <dgm:pt modelId="{10867135-EB8A-4EF3-B925-22FE43F5AB4B}" cxnId="{82D2140B-5789-4DB4-8F36-37018E900AAE}" type="parTrans">
      <dgm:prSet/>
      <dgm:spPr/>
      <dgm:t>
        <a:bodyPr/>
        <a:lstStyle/>
        <a:p>
          <a:endParaRPr lang="zh-CN" altLang="en-US">
            <a:solidFill>
              <a:sysClr val="windowText" lastClr="000000"/>
            </a:solidFill>
          </a:endParaRPr>
        </a:p>
      </dgm:t>
    </dgm:pt>
    <dgm:pt modelId="{5728D500-750B-4064-9E0E-652C47D1E197}" cxnId="{82D2140B-5789-4DB4-8F36-37018E900AAE}" type="sibTrans">
      <dgm:prSet/>
      <dgm:spPr/>
      <dgm:t>
        <a:bodyPr/>
        <a:lstStyle/>
        <a:p>
          <a:endParaRPr lang="zh-CN" altLang="en-US">
            <a:solidFill>
              <a:sysClr val="windowText" lastClr="000000"/>
            </a:solidFill>
          </a:endParaRPr>
        </a:p>
      </dgm:t>
    </dgm:pt>
    <dgm:pt modelId="{A0280064-580F-4E87-93D9-C508EBA3BD91}">
      <dgm:prSet phldrT="[文本]"/>
      <dgm:spPr/>
      <dgm:t>
        <a:bodyPr/>
        <a:lstStyle/>
        <a:p>
          <a:r>
            <a:rPr lang="zh-CN" altLang="en-US" dirty="0">
              <a:solidFill>
                <a:sysClr val="windowText" lastClr="000000"/>
              </a:solidFill>
            </a:rPr>
            <a:t>优化资源配置</a:t>
          </a:r>
        </a:p>
      </dgm:t>
    </dgm:pt>
    <dgm:pt modelId="{0B2C5B2E-5D1E-471C-883F-BD1013710F33}" cxnId="{73E31CD4-B28A-4AE6-A199-E7668F2A8FF1}" type="parTrans">
      <dgm:prSet/>
      <dgm:spPr/>
      <dgm:t>
        <a:bodyPr/>
        <a:lstStyle/>
        <a:p>
          <a:endParaRPr lang="zh-CN" altLang="en-US">
            <a:solidFill>
              <a:sysClr val="windowText" lastClr="000000"/>
            </a:solidFill>
          </a:endParaRPr>
        </a:p>
      </dgm:t>
    </dgm:pt>
    <dgm:pt modelId="{8078AF78-7D65-4FB1-B484-0C14AB1DB680}" cxnId="{73E31CD4-B28A-4AE6-A199-E7668F2A8FF1}" type="sibTrans">
      <dgm:prSet/>
      <dgm:spPr/>
      <dgm:t>
        <a:bodyPr/>
        <a:lstStyle/>
        <a:p>
          <a:endParaRPr lang="zh-CN" altLang="en-US">
            <a:solidFill>
              <a:sysClr val="windowText" lastClr="000000"/>
            </a:solidFill>
          </a:endParaRPr>
        </a:p>
      </dgm:t>
    </dgm:pt>
    <dgm:pt modelId="{829BC25A-0DBD-4ABC-91A6-ED7CFE590AF0}">
      <dgm:prSet phldrT="[文本]"/>
      <dgm:spPr/>
      <dgm:t>
        <a:bodyPr/>
        <a:lstStyle/>
        <a:p>
          <a:r>
            <a:rPr lang="zh-CN" altLang="en-US" dirty="0">
              <a:solidFill>
                <a:sysClr val="windowText" lastClr="000000"/>
              </a:solidFill>
            </a:rPr>
            <a:t>优化请求调度</a:t>
          </a:r>
        </a:p>
      </dgm:t>
    </dgm:pt>
    <dgm:pt modelId="{8275A4A6-CCBC-4503-84C9-5853CAF69DB2}" cxnId="{73A42B0A-1CBD-4B5D-A257-5053068BA40B}" type="parTrans">
      <dgm:prSet/>
      <dgm:spPr/>
      <dgm:t>
        <a:bodyPr/>
        <a:lstStyle/>
        <a:p>
          <a:endParaRPr lang="zh-CN" altLang="en-US">
            <a:solidFill>
              <a:sysClr val="windowText" lastClr="000000"/>
            </a:solidFill>
          </a:endParaRPr>
        </a:p>
      </dgm:t>
    </dgm:pt>
    <dgm:pt modelId="{B5F1CA14-B4B9-4A10-AEB5-E5CF81B9FD8A}" cxnId="{73A42B0A-1CBD-4B5D-A257-5053068BA40B}" type="sibTrans">
      <dgm:prSet/>
      <dgm:spPr/>
      <dgm:t>
        <a:bodyPr/>
        <a:lstStyle/>
        <a:p>
          <a:endParaRPr lang="zh-CN" altLang="en-US">
            <a:solidFill>
              <a:sysClr val="windowText" lastClr="000000"/>
            </a:solidFill>
          </a:endParaRPr>
        </a:p>
      </dgm:t>
    </dgm:pt>
    <dgm:pt modelId="{4FAAF9CA-ED7F-4F93-8EB7-7295405A30EC}">
      <dgm:prSet phldrT="[文本]" custT="1"/>
      <dgm:spPr/>
      <dgm:t>
        <a:bodyPr/>
        <a:lstStyle/>
        <a:p>
          <a:r>
            <a:rPr lang="zh-CN" altLang="en-US" sz="1800" dirty="0">
              <a:solidFill>
                <a:sysClr val="windowText" lastClr="000000"/>
              </a:solidFill>
            </a:rPr>
            <a:t>降低数据迁移对系统性能的影响</a:t>
          </a:r>
        </a:p>
      </dgm:t>
    </dgm:pt>
    <dgm:pt modelId="{5CE3366A-5EE5-4F82-9674-7530B3C3E2F1}" cxnId="{E9D5EAD5-9B00-47A1-9F22-FA8427B58830}" type="parTrans">
      <dgm:prSet/>
      <dgm:spPr/>
      <dgm:t>
        <a:bodyPr/>
        <a:lstStyle/>
        <a:p>
          <a:endParaRPr lang="zh-CN" altLang="en-US">
            <a:solidFill>
              <a:sysClr val="windowText" lastClr="000000"/>
            </a:solidFill>
          </a:endParaRPr>
        </a:p>
      </dgm:t>
    </dgm:pt>
    <dgm:pt modelId="{3C7F5B56-890B-48A1-8F84-714A8494A6A5}" cxnId="{E9D5EAD5-9B00-47A1-9F22-FA8427B58830}" type="sibTrans">
      <dgm:prSet/>
      <dgm:spPr/>
      <dgm:t>
        <a:bodyPr/>
        <a:lstStyle/>
        <a:p>
          <a:endParaRPr lang="zh-CN" altLang="en-US">
            <a:solidFill>
              <a:sysClr val="windowText" lastClr="000000"/>
            </a:solidFill>
          </a:endParaRPr>
        </a:p>
      </dgm:t>
    </dgm:pt>
    <dgm:pt modelId="{E783A81F-F824-4E0C-B6CB-2A01D7BBEFC1}">
      <dgm:prSet phldrT="[文本]" custT="1"/>
      <dgm:spPr/>
      <dgm:t>
        <a:bodyPr/>
        <a:lstStyle/>
        <a:p>
          <a:r>
            <a:rPr lang="zh-CN" altLang="en-US" sz="1800" dirty="0">
              <a:solidFill>
                <a:sysClr val="windowText" lastClr="000000"/>
              </a:solidFill>
            </a:rPr>
            <a:t>降低网络丢包对系统性能的影响等</a:t>
          </a:r>
        </a:p>
      </dgm:t>
    </dgm:pt>
    <dgm:pt modelId="{A764A761-F879-49F2-8691-678FC1609D0B}" cxnId="{5881CB07-5861-4BDA-B559-FDDA45A98A1E}" type="parTrans">
      <dgm:prSet/>
      <dgm:spPr/>
      <dgm:t>
        <a:bodyPr/>
        <a:lstStyle/>
        <a:p>
          <a:endParaRPr lang="zh-CN" altLang="en-US">
            <a:solidFill>
              <a:sysClr val="windowText" lastClr="000000"/>
            </a:solidFill>
          </a:endParaRPr>
        </a:p>
      </dgm:t>
    </dgm:pt>
    <dgm:pt modelId="{546554C1-7746-40B3-9D6F-B37C322928C6}" cxnId="{5881CB07-5861-4BDA-B559-FDDA45A98A1E}" type="sibTrans">
      <dgm:prSet/>
      <dgm:spPr/>
      <dgm:t>
        <a:bodyPr/>
        <a:lstStyle/>
        <a:p>
          <a:endParaRPr lang="zh-CN" altLang="en-US">
            <a:solidFill>
              <a:sysClr val="windowText" lastClr="000000"/>
            </a:solidFill>
          </a:endParaRPr>
        </a:p>
      </dgm:t>
    </dgm:pt>
    <dgm:pt modelId="{518186C9-5F8B-4452-8C4F-F7DD2D08265E}">
      <dgm:prSet phldrT="[文本]" custT="1"/>
      <dgm:spPr/>
      <dgm:t>
        <a:bodyPr/>
        <a:lstStyle/>
        <a:p>
          <a:r>
            <a:rPr lang="zh-CN" altLang="en-US" sz="1800" dirty="0">
              <a:solidFill>
                <a:sysClr val="windowText" lastClr="000000"/>
              </a:solidFill>
            </a:rPr>
            <a:t>确定资源供给</a:t>
          </a:r>
        </a:p>
      </dgm:t>
    </dgm:pt>
    <dgm:pt modelId="{5EA81FDE-A40F-40CC-B91C-43698932B9B7}" cxnId="{D3B9B520-48BF-4384-AE3A-78031DEED01E}" type="parTrans">
      <dgm:prSet/>
      <dgm:spPr/>
      <dgm:t>
        <a:bodyPr/>
        <a:lstStyle/>
        <a:p>
          <a:endParaRPr lang="zh-CN" altLang="en-US">
            <a:solidFill>
              <a:sysClr val="windowText" lastClr="000000"/>
            </a:solidFill>
          </a:endParaRPr>
        </a:p>
      </dgm:t>
    </dgm:pt>
    <dgm:pt modelId="{DC852C92-D50F-4351-96EF-0E8E62436253}" cxnId="{D3B9B520-48BF-4384-AE3A-78031DEED01E}" type="sibTrans">
      <dgm:prSet/>
      <dgm:spPr/>
      <dgm:t>
        <a:bodyPr/>
        <a:lstStyle/>
        <a:p>
          <a:endParaRPr lang="zh-CN" altLang="en-US">
            <a:solidFill>
              <a:sysClr val="windowText" lastClr="000000"/>
            </a:solidFill>
          </a:endParaRPr>
        </a:p>
      </dgm:t>
    </dgm:pt>
    <dgm:pt modelId="{A1EA878B-2774-4187-89ED-65AC4A726E4C}">
      <dgm:prSet phldrT="[文本]" custT="1"/>
      <dgm:spPr/>
      <dgm:t>
        <a:bodyPr/>
        <a:lstStyle/>
        <a:p>
          <a:r>
            <a:rPr lang="zh-CN" altLang="en-US" sz="1800" dirty="0">
              <a:solidFill>
                <a:sysClr val="windowText" lastClr="000000"/>
              </a:solidFill>
            </a:rPr>
            <a:t>负载与资源的动态映射</a:t>
          </a:r>
        </a:p>
      </dgm:t>
    </dgm:pt>
    <dgm:pt modelId="{DF4D1C82-0CE0-430A-AE7F-3937A89A70BB}" cxnId="{619B53E3-6599-4101-8904-631817F0507D}" type="parTrans">
      <dgm:prSet/>
      <dgm:spPr/>
      <dgm:t>
        <a:bodyPr/>
        <a:lstStyle/>
        <a:p>
          <a:endParaRPr lang="zh-CN" altLang="en-US">
            <a:solidFill>
              <a:sysClr val="windowText" lastClr="000000"/>
            </a:solidFill>
          </a:endParaRPr>
        </a:p>
      </dgm:t>
    </dgm:pt>
    <dgm:pt modelId="{4B77769A-7276-4ED9-BDCF-4722AF9D62CB}" cxnId="{619B53E3-6599-4101-8904-631817F0507D}" type="sibTrans">
      <dgm:prSet/>
      <dgm:spPr/>
      <dgm:t>
        <a:bodyPr/>
        <a:lstStyle/>
        <a:p>
          <a:endParaRPr lang="zh-CN" altLang="en-US">
            <a:solidFill>
              <a:sysClr val="windowText" lastClr="000000"/>
            </a:solidFill>
          </a:endParaRPr>
        </a:p>
      </dgm:t>
    </dgm:pt>
    <dgm:pt modelId="{E0CD36DF-6E3E-4762-AFC3-484FE1BB4D1B}">
      <dgm:prSet phldrT="[文本]" custT="1"/>
      <dgm:spPr/>
      <dgm:t>
        <a:bodyPr/>
        <a:lstStyle/>
        <a:p>
          <a:r>
            <a:rPr lang="zh-CN" altLang="en-US" sz="1800" dirty="0">
              <a:solidFill>
                <a:sysClr val="windowText" lastClr="000000"/>
              </a:solidFill>
            </a:rPr>
            <a:t>动态请求调度</a:t>
          </a:r>
        </a:p>
      </dgm:t>
    </dgm:pt>
    <dgm:pt modelId="{D4DFFC28-7855-4038-ADC4-7B9EA5D52873}" cxnId="{1D4DD422-826C-4E57-A488-DCA55127F4D1}" type="parTrans">
      <dgm:prSet/>
      <dgm:spPr/>
      <dgm:t>
        <a:bodyPr/>
        <a:lstStyle/>
        <a:p>
          <a:endParaRPr lang="zh-CN" altLang="en-US">
            <a:solidFill>
              <a:sysClr val="windowText" lastClr="000000"/>
            </a:solidFill>
          </a:endParaRPr>
        </a:p>
      </dgm:t>
    </dgm:pt>
    <dgm:pt modelId="{4B3AF87F-3339-4C24-993D-16927A79AA64}" cxnId="{1D4DD422-826C-4E57-A488-DCA55127F4D1}" type="sibTrans">
      <dgm:prSet/>
      <dgm:spPr/>
      <dgm:t>
        <a:bodyPr/>
        <a:lstStyle/>
        <a:p>
          <a:endParaRPr lang="zh-CN" altLang="en-US">
            <a:solidFill>
              <a:sysClr val="windowText" lastClr="000000"/>
            </a:solidFill>
          </a:endParaRPr>
        </a:p>
      </dgm:t>
    </dgm:pt>
    <dgm:pt modelId="{1ED4EC87-107A-41BD-B521-7A0F957396DE}">
      <dgm:prSet phldrT="[文本]" custT="1"/>
      <dgm:spPr/>
      <dgm:t>
        <a:bodyPr/>
        <a:lstStyle/>
        <a:p>
          <a:r>
            <a:rPr lang="zh-CN" altLang="en-US" sz="1800" dirty="0">
              <a:solidFill>
                <a:sysClr val="windowText" lastClr="000000"/>
              </a:solidFill>
            </a:rPr>
            <a:t>冗余请求等</a:t>
          </a:r>
        </a:p>
      </dgm:t>
    </dgm:pt>
    <dgm:pt modelId="{B99A7D0F-46A9-4CCC-ACB1-0EF823169E9B}" cxnId="{6E81954B-33B5-403E-9C15-BB73C962F91D}" type="parTrans">
      <dgm:prSet/>
      <dgm:spPr/>
      <dgm:t>
        <a:bodyPr/>
        <a:lstStyle/>
        <a:p>
          <a:endParaRPr lang="zh-CN" altLang="en-US">
            <a:solidFill>
              <a:sysClr val="windowText" lastClr="000000"/>
            </a:solidFill>
          </a:endParaRPr>
        </a:p>
      </dgm:t>
    </dgm:pt>
    <dgm:pt modelId="{A9338B4C-39CB-472F-A854-145B3C7D21A6}" cxnId="{6E81954B-33B5-403E-9C15-BB73C962F91D}" type="sibTrans">
      <dgm:prSet/>
      <dgm:spPr/>
      <dgm:t>
        <a:bodyPr/>
        <a:lstStyle/>
        <a:p>
          <a:endParaRPr lang="zh-CN" altLang="en-US">
            <a:solidFill>
              <a:sysClr val="windowText" lastClr="000000"/>
            </a:solidFill>
          </a:endParaRPr>
        </a:p>
      </dgm:t>
    </dgm:pt>
    <dgm:pt modelId="{30866B5F-0A95-43C6-B14A-EF6BB77A5FAD}" type="pres">
      <dgm:prSet presAssocID="{E1AB719C-0E6D-4540-88F4-A6FE1DED35B5}" presName="Name0" presStyleCnt="0">
        <dgm:presLayoutVars>
          <dgm:chPref val="1"/>
          <dgm:dir/>
          <dgm:animOne val="branch"/>
          <dgm:animLvl val="lvl"/>
          <dgm:resizeHandles val="exact"/>
        </dgm:presLayoutVars>
      </dgm:prSet>
      <dgm:spPr/>
    </dgm:pt>
    <dgm:pt modelId="{1893AE0A-5ABB-49FF-9C32-3EB9F0EBE3FD}" type="pres">
      <dgm:prSet presAssocID="{59BD9330-7A28-4ADF-99DB-8055888A289F}" presName="root1" presStyleCnt="0"/>
      <dgm:spPr/>
    </dgm:pt>
    <dgm:pt modelId="{E509A616-569F-432E-9801-0AD0A85F149A}" type="pres">
      <dgm:prSet presAssocID="{59BD9330-7A28-4ADF-99DB-8055888A289F}" presName="LevelOneTextNode" presStyleLbl="node0" presStyleIdx="0" presStyleCnt="1" custScaleY="113739">
        <dgm:presLayoutVars>
          <dgm:chPref val="3"/>
        </dgm:presLayoutVars>
      </dgm:prSet>
      <dgm:spPr/>
    </dgm:pt>
    <dgm:pt modelId="{33EE222B-A129-4CE6-A509-95F62AD08125}" type="pres">
      <dgm:prSet presAssocID="{59BD9330-7A28-4ADF-99DB-8055888A289F}" presName="level2hierChild" presStyleCnt="0"/>
      <dgm:spPr/>
    </dgm:pt>
    <dgm:pt modelId="{95E8C3B3-7E55-407A-B8E9-CAAD6648073A}" type="pres">
      <dgm:prSet presAssocID="{10867135-EB8A-4EF3-B925-22FE43F5AB4B}" presName="conn2-1" presStyleLbl="parChTrans1D2" presStyleIdx="0" presStyleCnt="3"/>
      <dgm:spPr/>
    </dgm:pt>
    <dgm:pt modelId="{ED3E3EF0-79D1-4825-AC24-116FE519A897}" type="pres">
      <dgm:prSet presAssocID="{10867135-EB8A-4EF3-B925-22FE43F5AB4B}" presName="connTx" presStyleLbl="parChTrans1D2" presStyleIdx="0" presStyleCnt="3"/>
      <dgm:spPr/>
    </dgm:pt>
    <dgm:pt modelId="{EFB99524-3C16-4361-9915-9F5F2E2559CD}" type="pres">
      <dgm:prSet presAssocID="{E4C3271A-2AA7-47F5-BCD3-548EB47B2C5C}" presName="root2" presStyleCnt="0"/>
      <dgm:spPr/>
    </dgm:pt>
    <dgm:pt modelId="{B5E2B49C-6D80-4405-BC14-AB2463C03A91}" type="pres">
      <dgm:prSet presAssocID="{E4C3271A-2AA7-47F5-BCD3-548EB47B2C5C}" presName="LevelTwoTextNode" presStyleLbl="node2" presStyleIdx="0" presStyleCnt="3">
        <dgm:presLayoutVars>
          <dgm:chPref val="3"/>
        </dgm:presLayoutVars>
      </dgm:prSet>
      <dgm:spPr/>
    </dgm:pt>
    <dgm:pt modelId="{59D24BC4-472D-4F56-ACD5-F0256215B60F}" type="pres">
      <dgm:prSet presAssocID="{E4C3271A-2AA7-47F5-BCD3-548EB47B2C5C}" presName="level3hierChild" presStyleCnt="0"/>
      <dgm:spPr/>
    </dgm:pt>
    <dgm:pt modelId="{6FF2AF5B-D88B-401B-AB3F-CD7DF037360F}" type="pres">
      <dgm:prSet presAssocID="{5CE3366A-5EE5-4F82-9674-7530B3C3E2F1}" presName="conn2-1" presStyleLbl="parChTrans1D3" presStyleIdx="0" presStyleCnt="6"/>
      <dgm:spPr/>
    </dgm:pt>
    <dgm:pt modelId="{71108F56-2D93-460D-A238-98F6AA363744}" type="pres">
      <dgm:prSet presAssocID="{5CE3366A-5EE5-4F82-9674-7530B3C3E2F1}" presName="connTx" presStyleLbl="parChTrans1D3" presStyleIdx="0" presStyleCnt="6"/>
      <dgm:spPr/>
    </dgm:pt>
    <dgm:pt modelId="{9E427155-55A4-4BA3-8613-023A2F72982D}" type="pres">
      <dgm:prSet presAssocID="{4FAAF9CA-ED7F-4F93-8EB7-7295405A30EC}" presName="root2" presStyleCnt="0"/>
      <dgm:spPr/>
    </dgm:pt>
    <dgm:pt modelId="{8F198D23-3FB0-49F2-8074-97CDF1A1C11F}" type="pres">
      <dgm:prSet presAssocID="{4FAAF9CA-ED7F-4F93-8EB7-7295405A30EC}" presName="LevelTwoTextNode" presStyleLbl="node3" presStyleIdx="0" presStyleCnt="6">
        <dgm:presLayoutVars>
          <dgm:chPref val="3"/>
        </dgm:presLayoutVars>
      </dgm:prSet>
      <dgm:spPr/>
    </dgm:pt>
    <dgm:pt modelId="{5CC6A7D3-F47D-4177-A070-E2CFC1158C62}" type="pres">
      <dgm:prSet presAssocID="{4FAAF9CA-ED7F-4F93-8EB7-7295405A30EC}" presName="level3hierChild" presStyleCnt="0"/>
      <dgm:spPr/>
    </dgm:pt>
    <dgm:pt modelId="{57A7A1E1-D580-4487-A61F-9BC400447125}" type="pres">
      <dgm:prSet presAssocID="{A764A761-F879-49F2-8691-678FC1609D0B}" presName="conn2-1" presStyleLbl="parChTrans1D3" presStyleIdx="1" presStyleCnt="6"/>
      <dgm:spPr/>
    </dgm:pt>
    <dgm:pt modelId="{9235CBC2-5CBC-4E69-B0E3-F41A34409C50}" type="pres">
      <dgm:prSet presAssocID="{A764A761-F879-49F2-8691-678FC1609D0B}" presName="connTx" presStyleLbl="parChTrans1D3" presStyleIdx="1" presStyleCnt="6"/>
      <dgm:spPr/>
    </dgm:pt>
    <dgm:pt modelId="{8960B337-2D8B-43B8-AB02-9508303C9E98}" type="pres">
      <dgm:prSet presAssocID="{E783A81F-F824-4E0C-B6CB-2A01D7BBEFC1}" presName="root2" presStyleCnt="0"/>
      <dgm:spPr/>
    </dgm:pt>
    <dgm:pt modelId="{F525BF7B-A4AC-4217-B9B7-281D0C139340}" type="pres">
      <dgm:prSet presAssocID="{E783A81F-F824-4E0C-B6CB-2A01D7BBEFC1}" presName="LevelTwoTextNode" presStyleLbl="node3" presStyleIdx="1" presStyleCnt="6">
        <dgm:presLayoutVars>
          <dgm:chPref val="3"/>
        </dgm:presLayoutVars>
      </dgm:prSet>
      <dgm:spPr/>
    </dgm:pt>
    <dgm:pt modelId="{1D6C124A-A375-42F5-B167-3CF1D3DC758F}" type="pres">
      <dgm:prSet presAssocID="{E783A81F-F824-4E0C-B6CB-2A01D7BBEFC1}" presName="level3hierChild" presStyleCnt="0"/>
      <dgm:spPr/>
    </dgm:pt>
    <dgm:pt modelId="{47468E93-30A5-45B1-BD0B-FD944824D0D5}" type="pres">
      <dgm:prSet presAssocID="{0B2C5B2E-5D1E-471C-883F-BD1013710F33}" presName="conn2-1" presStyleLbl="parChTrans1D2" presStyleIdx="1" presStyleCnt="3"/>
      <dgm:spPr/>
    </dgm:pt>
    <dgm:pt modelId="{64A7AE67-0E88-4F55-AF99-CA3BB22DA5FA}" type="pres">
      <dgm:prSet presAssocID="{0B2C5B2E-5D1E-471C-883F-BD1013710F33}" presName="connTx" presStyleLbl="parChTrans1D2" presStyleIdx="1" presStyleCnt="3"/>
      <dgm:spPr/>
    </dgm:pt>
    <dgm:pt modelId="{017E46D2-8502-402D-8A18-0DA696A46D4A}" type="pres">
      <dgm:prSet presAssocID="{A0280064-580F-4E87-93D9-C508EBA3BD91}" presName="root2" presStyleCnt="0"/>
      <dgm:spPr/>
    </dgm:pt>
    <dgm:pt modelId="{18D7C76C-9135-463D-A31C-A40D16FA08CF}" type="pres">
      <dgm:prSet presAssocID="{A0280064-580F-4E87-93D9-C508EBA3BD91}" presName="LevelTwoTextNode" presStyleLbl="node2" presStyleIdx="1" presStyleCnt="3">
        <dgm:presLayoutVars>
          <dgm:chPref val="3"/>
        </dgm:presLayoutVars>
      </dgm:prSet>
      <dgm:spPr/>
    </dgm:pt>
    <dgm:pt modelId="{6E2E4143-0134-4D88-9A23-BC206294370E}" type="pres">
      <dgm:prSet presAssocID="{A0280064-580F-4E87-93D9-C508EBA3BD91}" presName="level3hierChild" presStyleCnt="0"/>
      <dgm:spPr/>
    </dgm:pt>
    <dgm:pt modelId="{9AD1CDD3-713E-49B5-BC01-DA1D72DEEF33}" type="pres">
      <dgm:prSet presAssocID="{5EA81FDE-A40F-40CC-B91C-43698932B9B7}" presName="conn2-1" presStyleLbl="parChTrans1D3" presStyleIdx="2" presStyleCnt="6"/>
      <dgm:spPr/>
    </dgm:pt>
    <dgm:pt modelId="{052D97C0-7C29-4F28-A2CB-B91B1633BBB9}" type="pres">
      <dgm:prSet presAssocID="{5EA81FDE-A40F-40CC-B91C-43698932B9B7}" presName="connTx" presStyleLbl="parChTrans1D3" presStyleIdx="2" presStyleCnt="6"/>
      <dgm:spPr/>
    </dgm:pt>
    <dgm:pt modelId="{FFB14F00-9160-4A55-8ABB-9C587FC2C70E}" type="pres">
      <dgm:prSet presAssocID="{518186C9-5F8B-4452-8C4F-F7DD2D08265E}" presName="root2" presStyleCnt="0"/>
      <dgm:spPr/>
    </dgm:pt>
    <dgm:pt modelId="{25A3120C-0FAE-46FB-A4E3-CCDF895AB7E5}" type="pres">
      <dgm:prSet presAssocID="{518186C9-5F8B-4452-8C4F-F7DD2D08265E}" presName="LevelTwoTextNode" presStyleLbl="node3" presStyleIdx="2" presStyleCnt="6">
        <dgm:presLayoutVars>
          <dgm:chPref val="3"/>
        </dgm:presLayoutVars>
      </dgm:prSet>
      <dgm:spPr/>
    </dgm:pt>
    <dgm:pt modelId="{47793348-17C5-4F5D-AC59-06CB019A3F37}" type="pres">
      <dgm:prSet presAssocID="{518186C9-5F8B-4452-8C4F-F7DD2D08265E}" presName="level3hierChild" presStyleCnt="0"/>
      <dgm:spPr/>
    </dgm:pt>
    <dgm:pt modelId="{91EDF423-28EB-4CDD-860E-513D79ADEF22}" type="pres">
      <dgm:prSet presAssocID="{DF4D1C82-0CE0-430A-AE7F-3937A89A70BB}" presName="conn2-1" presStyleLbl="parChTrans1D3" presStyleIdx="3" presStyleCnt="6"/>
      <dgm:spPr/>
    </dgm:pt>
    <dgm:pt modelId="{E0BD17F8-F484-41CB-9CAC-3B0CC8452443}" type="pres">
      <dgm:prSet presAssocID="{DF4D1C82-0CE0-430A-AE7F-3937A89A70BB}" presName="connTx" presStyleLbl="parChTrans1D3" presStyleIdx="3" presStyleCnt="6"/>
      <dgm:spPr/>
    </dgm:pt>
    <dgm:pt modelId="{DC54E1DC-ED73-40B8-850C-F3C60C8E6797}" type="pres">
      <dgm:prSet presAssocID="{A1EA878B-2774-4187-89ED-65AC4A726E4C}" presName="root2" presStyleCnt="0"/>
      <dgm:spPr/>
    </dgm:pt>
    <dgm:pt modelId="{F9BFA3A7-1122-4831-AD5D-594EE9FE832E}" type="pres">
      <dgm:prSet presAssocID="{A1EA878B-2774-4187-89ED-65AC4A726E4C}" presName="LevelTwoTextNode" presStyleLbl="node3" presStyleIdx="3" presStyleCnt="6">
        <dgm:presLayoutVars>
          <dgm:chPref val="3"/>
        </dgm:presLayoutVars>
      </dgm:prSet>
      <dgm:spPr/>
    </dgm:pt>
    <dgm:pt modelId="{6426352F-6BBF-47F5-ABB8-F395E5E19D3F}" type="pres">
      <dgm:prSet presAssocID="{A1EA878B-2774-4187-89ED-65AC4A726E4C}" presName="level3hierChild" presStyleCnt="0"/>
      <dgm:spPr/>
    </dgm:pt>
    <dgm:pt modelId="{C57C7D79-DA16-4D8C-B338-48F400221835}" type="pres">
      <dgm:prSet presAssocID="{8275A4A6-CCBC-4503-84C9-5853CAF69DB2}" presName="conn2-1" presStyleLbl="parChTrans1D2" presStyleIdx="2" presStyleCnt="3"/>
      <dgm:spPr/>
    </dgm:pt>
    <dgm:pt modelId="{E8420C3E-5BD1-4455-AB16-C098B95106B1}" type="pres">
      <dgm:prSet presAssocID="{8275A4A6-CCBC-4503-84C9-5853CAF69DB2}" presName="connTx" presStyleLbl="parChTrans1D2" presStyleIdx="2" presStyleCnt="3"/>
      <dgm:spPr/>
    </dgm:pt>
    <dgm:pt modelId="{DC853638-E33C-45E0-BDF6-2D68F5F3506B}" type="pres">
      <dgm:prSet presAssocID="{829BC25A-0DBD-4ABC-91A6-ED7CFE590AF0}" presName="root2" presStyleCnt="0"/>
      <dgm:spPr/>
    </dgm:pt>
    <dgm:pt modelId="{853BA598-79EA-4CDC-805A-80452A8C2EA7}" type="pres">
      <dgm:prSet presAssocID="{829BC25A-0DBD-4ABC-91A6-ED7CFE590AF0}" presName="LevelTwoTextNode" presStyleLbl="node2" presStyleIdx="2" presStyleCnt="3">
        <dgm:presLayoutVars>
          <dgm:chPref val="3"/>
        </dgm:presLayoutVars>
      </dgm:prSet>
      <dgm:spPr/>
    </dgm:pt>
    <dgm:pt modelId="{638462E0-ADAF-4784-935F-33F0F7BBCA76}" type="pres">
      <dgm:prSet presAssocID="{829BC25A-0DBD-4ABC-91A6-ED7CFE590AF0}" presName="level3hierChild" presStyleCnt="0"/>
      <dgm:spPr/>
    </dgm:pt>
    <dgm:pt modelId="{6F34A325-BAE7-40AD-8DF3-331846B3D3F4}" type="pres">
      <dgm:prSet presAssocID="{D4DFFC28-7855-4038-ADC4-7B9EA5D52873}" presName="conn2-1" presStyleLbl="parChTrans1D3" presStyleIdx="4" presStyleCnt="6"/>
      <dgm:spPr/>
    </dgm:pt>
    <dgm:pt modelId="{E0AEE3D5-8700-4EBF-8189-C593C479E37A}" type="pres">
      <dgm:prSet presAssocID="{D4DFFC28-7855-4038-ADC4-7B9EA5D52873}" presName="connTx" presStyleLbl="parChTrans1D3" presStyleIdx="4" presStyleCnt="6"/>
      <dgm:spPr/>
    </dgm:pt>
    <dgm:pt modelId="{C135ED59-99E2-4D0B-B3BB-A30407E67588}" type="pres">
      <dgm:prSet presAssocID="{E0CD36DF-6E3E-4762-AFC3-484FE1BB4D1B}" presName="root2" presStyleCnt="0"/>
      <dgm:spPr/>
    </dgm:pt>
    <dgm:pt modelId="{0B528B26-3C8B-4AE2-964E-95D21F60D86F}" type="pres">
      <dgm:prSet presAssocID="{E0CD36DF-6E3E-4762-AFC3-484FE1BB4D1B}" presName="LevelTwoTextNode" presStyleLbl="node3" presStyleIdx="4" presStyleCnt="6">
        <dgm:presLayoutVars>
          <dgm:chPref val="3"/>
        </dgm:presLayoutVars>
      </dgm:prSet>
      <dgm:spPr/>
    </dgm:pt>
    <dgm:pt modelId="{40843438-CB05-45CA-9012-77F876867F30}" type="pres">
      <dgm:prSet presAssocID="{E0CD36DF-6E3E-4762-AFC3-484FE1BB4D1B}" presName="level3hierChild" presStyleCnt="0"/>
      <dgm:spPr/>
    </dgm:pt>
    <dgm:pt modelId="{452FCB7B-6039-49A2-AB71-366682B30B77}" type="pres">
      <dgm:prSet presAssocID="{B99A7D0F-46A9-4CCC-ACB1-0EF823169E9B}" presName="conn2-1" presStyleLbl="parChTrans1D3" presStyleIdx="5" presStyleCnt="6"/>
      <dgm:spPr/>
    </dgm:pt>
    <dgm:pt modelId="{3AE6D162-6875-42B9-8D56-1C3ADD33112D}" type="pres">
      <dgm:prSet presAssocID="{B99A7D0F-46A9-4CCC-ACB1-0EF823169E9B}" presName="connTx" presStyleLbl="parChTrans1D3" presStyleIdx="5" presStyleCnt="6"/>
      <dgm:spPr/>
    </dgm:pt>
    <dgm:pt modelId="{0F35EC24-FC3D-49BA-9AAE-F6C4C36CE1B7}" type="pres">
      <dgm:prSet presAssocID="{1ED4EC87-107A-41BD-B521-7A0F957396DE}" presName="root2" presStyleCnt="0"/>
      <dgm:spPr/>
    </dgm:pt>
    <dgm:pt modelId="{91D81ACA-5099-4DC6-BF78-520EDD8680F2}" type="pres">
      <dgm:prSet presAssocID="{1ED4EC87-107A-41BD-B521-7A0F957396DE}" presName="LevelTwoTextNode" presStyleLbl="node3" presStyleIdx="5" presStyleCnt="6">
        <dgm:presLayoutVars>
          <dgm:chPref val="3"/>
        </dgm:presLayoutVars>
      </dgm:prSet>
      <dgm:spPr/>
    </dgm:pt>
    <dgm:pt modelId="{40CEDB2D-077A-46F0-9E7D-BD02D30FACAC}" type="pres">
      <dgm:prSet presAssocID="{1ED4EC87-107A-41BD-B521-7A0F957396DE}" presName="level3hierChild" presStyleCnt="0"/>
      <dgm:spPr/>
    </dgm:pt>
  </dgm:ptLst>
  <dgm:cxnLst>
    <dgm:cxn modelId="{B7E1D303-38BB-4516-868D-46721CFFBDC2}" type="presOf" srcId="{D4DFFC28-7855-4038-ADC4-7B9EA5D52873}" destId="{6F34A325-BAE7-40AD-8DF3-331846B3D3F4}" srcOrd="0" destOrd="0" presId="urn:microsoft.com/office/officeart/2008/layout/HorizontalMultiLevelHierarchy"/>
    <dgm:cxn modelId="{5881CB07-5861-4BDA-B559-FDDA45A98A1E}" srcId="{E4C3271A-2AA7-47F5-BCD3-548EB47B2C5C}" destId="{E783A81F-F824-4E0C-B6CB-2A01D7BBEFC1}" srcOrd="1" destOrd="0" parTransId="{A764A761-F879-49F2-8691-678FC1609D0B}" sibTransId="{546554C1-7746-40B3-9D6F-B37C322928C6}"/>
    <dgm:cxn modelId="{73A42B0A-1CBD-4B5D-A257-5053068BA40B}" srcId="{59BD9330-7A28-4ADF-99DB-8055888A289F}" destId="{829BC25A-0DBD-4ABC-91A6-ED7CFE590AF0}" srcOrd="2" destOrd="0" parTransId="{8275A4A6-CCBC-4503-84C9-5853CAF69DB2}" sibTransId="{B5F1CA14-B4B9-4A10-AEB5-E5CF81B9FD8A}"/>
    <dgm:cxn modelId="{F254450A-BAAA-471B-AD6A-56341EDC8736}" type="presOf" srcId="{4FAAF9CA-ED7F-4F93-8EB7-7295405A30EC}" destId="{8F198D23-3FB0-49F2-8074-97CDF1A1C11F}" srcOrd="0" destOrd="0" presId="urn:microsoft.com/office/officeart/2008/layout/HorizontalMultiLevelHierarchy"/>
    <dgm:cxn modelId="{82D2140B-5789-4DB4-8F36-37018E900AAE}" srcId="{59BD9330-7A28-4ADF-99DB-8055888A289F}" destId="{E4C3271A-2AA7-47F5-BCD3-548EB47B2C5C}" srcOrd="0" destOrd="0" parTransId="{10867135-EB8A-4EF3-B925-22FE43F5AB4B}" sibTransId="{5728D500-750B-4064-9E0E-652C47D1E197}"/>
    <dgm:cxn modelId="{D0CD100F-9F44-4861-9C3E-521AC20E211A}" type="presOf" srcId="{DF4D1C82-0CE0-430A-AE7F-3937A89A70BB}" destId="{91EDF423-28EB-4CDD-860E-513D79ADEF22}" srcOrd="0" destOrd="0" presId="urn:microsoft.com/office/officeart/2008/layout/HorizontalMultiLevelHierarchy"/>
    <dgm:cxn modelId="{65B0E818-D46C-47F5-9531-5EBB3A7BCA37}" type="presOf" srcId="{8275A4A6-CCBC-4503-84C9-5853CAF69DB2}" destId="{E8420C3E-5BD1-4455-AB16-C098B95106B1}" srcOrd="1" destOrd="0" presId="urn:microsoft.com/office/officeart/2008/layout/HorizontalMultiLevelHierarchy"/>
    <dgm:cxn modelId="{D995551B-A531-4637-BE77-EDBDDF5563C3}" type="presOf" srcId="{5CE3366A-5EE5-4F82-9674-7530B3C3E2F1}" destId="{71108F56-2D93-460D-A238-98F6AA363744}" srcOrd="1" destOrd="0" presId="urn:microsoft.com/office/officeart/2008/layout/HorizontalMultiLevelHierarchy"/>
    <dgm:cxn modelId="{D3B9B520-48BF-4384-AE3A-78031DEED01E}" srcId="{A0280064-580F-4E87-93D9-C508EBA3BD91}" destId="{518186C9-5F8B-4452-8C4F-F7DD2D08265E}" srcOrd="0" destOrd="0" parTransId="{5EA81FDE-A40F-40CC-B91C-43698932B9B7}" sibTransId="{DC852C92-D50F-4351-96EF-0E8E62436253}"/>
    <dgm:cxn modelId="{7742F320-5065-4B4E-A8F6-2BAB20E5F6CB}" type="presOf" srcId="{D4DFFC28-7855-4038-ADC4-7B9EA5D52873}" destId="{E0AEE3D5-8700-4EBF-8189-C593C479E37A}" srcOrd="1" destOrd="0" presId="urn:microsoft.com/office/officeart/2008/layout/HorizontalMultiLevelHierarchy"/>
    <dgm:cxn modelId="{1D4DD422-826C-4E57-A488-DCA55127F4D1}" srcId="{829BC25A-0DBD-4ABC-91A6-ED7CFE590AF0}" destId="{E0CD36DF-6E3E-4762-AFC3-484FE1BB4D1B}" srcOrd="0" destOrd="0" parTransId="{D4DFFC28-7855-4038-ADC4-7B9EA5D52873}" sibTransId="{4B3AF87F-3339-4C24-993D-16927A79AA64}"/>
    <dgm:cxn modelId="{6721A230-E462-409F-99C9-E8774D99D071}" type="presOf" srcId="{A764A761-F879-49F2-8691-678FC1609D0B}" destId="{57A7A1E1-D580-4487-A61F-9BC400447125}" srcOrd="0" destOrd="0" presId="urn:microsoft.com/office/officeart/2008/layout/HorizontalMultiLevelHierarchy"/>
    <dgm:cxn modelId="{0E3A1637-692E-4D76-B260-825FFE5FA0DE}" type="presOf" srcId="{E783A81F-F824-4E0C-B6CB-2A01D7BBEFC1}" destId="{F525BF7B-A4AC-4217-B9B7-281D0C139340}" srcOrd="0" destOrd="0" presId="urn:microsoft.com/office/officeart/2008/layout/HorizontalMultiLevelHierarchy"/>
    <dgm:cxn modelId="{971DE337-3128-48E2-A7EF-F020E8E1B98D}" type="presOf" srcId="{E0CD36DF-6E3E-4762-AFC3-484FE1BB4D1B}" destId="{0B528B26-3C8B-4AE2-964E-95D21F60D86F}" srcOrd="0" destOrd="0" presId="urn:microsoft.com/office/officeart/2008/layout/HorizontalMultiLevelHierarchy"/>
    <dgm:cxn modelId="{57979E3F-D3B7-4C83-A4FC-198F39C4B6A3}" type="presOf" srcId="{59BD9330-7A28-4ADF-99DB-8055888A289F}" destId="{E509A616-569F-432E-9801-0AD0A85F149A}" srcOrd="0" destOrd="0" presId="urn:microsoft.com/office/officeart/2008/layout/HorizontalMultiLevelHierarchy"/>
    <dgm:cxn modelId="{07D8D75C-1691-438F-B9BB-EF9AEE63E116}" type="presOf" srcId="{5CE3366A-5EE5-4F82-9674-7530B3C3E2F1}" destId="{6FF2AF5B-D88B-401B-AB3F-CD7DF037360F}" srcOrd="0" destOrd="0" presId="urn:microsoft.com/office/officeart/2008/layout/HorizontalMultiLevelHierarchy"/>
    <dgm:cxn modelId="{24A2CB5E-D51B-4CE5-9E28-0BBE7C1A7861}" type="presOf" srcId="{10867135-EB8A-4EF3-B925-22FE43F5AB4B}" destId="{ED3E3EF0-79D1-4825-AC24-116FE519A897}" srcOrd="1" destOrd="0" presId="urn:microsoft.com/office/officeart/2008/layout/HorizontalMultiLevelHierarchy"/>
    <dgm:cxn modelId="{2DFEE666-234E-4902-8522-1CB3D9A28C06}" type="presOf" srcId="{0B2C5B2E-5D1E-471C-883F-BD1013710F33}" destId="{64A7AE67-0E88-4F55-AF99-CA3BB22DA5FA}" srcOrd="1" destOrd="0" presId="urn:microsoft.com/office/officeart/2008/layout/HorizontalMultiLevelHierarchy"/>
    <dgm:cxn modelId="{6E81954B-33B5-403E-9C15-BB73C962F91D}" srcId="{829BC25A-0DBD-4ABC-91A6-ED7CFE590AF0}" destId="{1ED4EC87-107A-41BD-B521-7A0F957396DE}" srcOrd="1" destOrd="0" parTransId="{B99A7D0F-46A9-4CCC-ACB1-0EF823169E9B}" sibTransId="{A9338B4C-39CB-472F-A854-145B3C7D21A6}"/>
    <dgm:cxn modelId="{180DC276-D348-46CE-A5B6-722E14B53EB0}" type="presOf" srcId="{0B2C5B2E-5D1E-471C-883F-BD1013710F33}" destId="{47468E93-30A5-45B1-BD0B-FD944824D0D5}" srcOrd="0" destOrd="0" presId="urn:microsoft.com/office/officeart/2008/layout/HorizontalMultiLevelHierarchy"/>
    <dgm:cxn modelId="{3B39D676-9B37-4D50-B273-8EEAB50B9C6E}" type="presOf" srcId="{5EA81FDE-A40F-40CC-B91C-43698932B9B7}" destId="{9AD1CDD3-713E-49B5-BC01-DA1D72DEEF33}" srcOrd="0" destOrd="0" presId="urn:microsoft.com/office/officeart/2008/layout/HorizontalMultiLevelHierarchy"/>
    <dgm:cxn modelId="{2BC5C378-2BA8-4780-9509-76CB8593DFD5}" type="presOf" srcId="{E4C3271A-2AA7-47F5-BCD3-548EB47B2C5C}" destId="{B5E2B49C-6D80-4405-BC14-AB2463C03A91}" srcOrd="0" destOrd="0" presId="urn:microsoft.com/office/officeart/2008/layout/HorizontalMultiLevelHierarchy"/>
    <dgm:cxn modelId="{1E83E17E-D43B-46B8-8779-C707C094DB56}" type="presOf" srcId="{1ED4EC87-107A-41BD-B521-7A0F957396DE}" destId="{91D81ACA-5099-4DC6-BF78-520EDD8680F2}" srcOrd="0" destOrd="0" presId="urn:microsoft.com/office/officeart/2008/layout/HorizontalMultiLevelHierarchy"/>
    <dgm:cxn modelId="{8F3DE49C-460D-4D08-8DB1-A351C5A3F1A8}" type="presOf" srcId="{829BC25A-0DBD-4ABC-91A6-ED7CFE590AF0}" destId="{853BA598-79EA-4CDC-805A-80452A8C2EA7}" srcOrd="0" destOrd="0" presId="urn:microsoft.com/office/officeart/2008/layout/HorizontalMultiLevelHierarchy"/>
    <dgm:cxn modelId="{58EEBF9F-C493-472D-BA3B-B7A43351CB4A}" type="presOf" srcId="{B99A7D0F-46A9-4CCC-ACB1-0EF823169E9B}" destId="{3AE6D162-6875-42B9-8D56-1C3ADD33112D}" srcOrd="1" destOrd="0" presId="urn:microsoft.com/office/officeart/2008/layout/HorizontalMultiLevelHierarchy"/>
    <dgm:cxn modelId="{1E4F6FA5-8D42-479C-8E9D-F4D8A3397F46}" type="presOf" srcId="{A0280064-580F-4E87-93D9-C508EBA3BD91}" destId="{18D7C76C-9135-463D-A31C-A40D16FA08CF}" srcOrd="0" destOrd="0" presId="urn:microsoft.com/office/officeart/2008/layout/HorizontalMultiLevelHierarchy"/>
    <dgm:cxn modelId="{855E24B5-099C-4194-BD4E-12DB62AA1F6D}" type="presOf" srcId="{10867135-EB8A-4EF3-B925-22FE43F5AB4B}" destId="{95E8C3B3-7E55-407A-B8E9-CAAD6648073A}" srcOrd="0" destOrd="0" presId="urn:microsoft.com/office/officeart/2008/layout/HorizontalMultiLevelHierarchy"/>
    <dgm:cxn modelId="{857CFBC1-5F52-47B5-825E-314487BC40C9}" srcId="{E1AB719C-0E6D-4540-88F4-A6FE1DED35B5}" destId="{59BD9330-7A28-4ADF-99DB-8055888A289F}" srcOrd="0" destOrd="0" parTransId="{D3ED49FC-1F59-4CCA-9D0F-A55B4C530BDF}" sibTransId="{89231BFD-9C8F-4B9D-A428-277F239F5209}"/>
    <dgm:cxn modelId="{73E31CD4-B28A-4AE6-A199-E7668F2A8FF1}" srcId="{59BD9330-7A28-4ADF-99DB-8055888A289F}" destId="{A0280064-580F-4E87-93D9-C508EBA3BD91}" srcOrd="1" destOrd="0" parTransId="{0B2C5B2E-5D1E-471C-883F-BD1013710F33}" sibTransId="{8078AF78-7D65-4FB1-B484-0C14AB1DB680}"/>
    <dgm:cxn modelId="{E9D5EAD5-9B00-47A1-9F22-FA8427B58830}" srcId="{E4C3271A-2AA7-47F5-BCD3-548EB47B2C5C}" destId="{4FAAF9CA-ED7F-4F93-8EB7-7295405A30EC}" srcOrd="0" destOrd="0" parTransId="{5CE3366A-5EE5-4F82-9674-7530B3C3E2F1}" sibTransId="{3C7F5B56-890B-48A1-8F84-714A8494A6A5}"/>
    <dgm:cxn modelId="{5BDDEBD7-627C-44C0-BD22-B92E13CD15B2}" type="presOf" srcId="{A1EA878B-2774-4187-89ED-65AC4A726E4C}" destId="{F9BFA3A7-1122-4831-AD5D-594EE9FE832E}" srcOrd="0" destOrd="0" presId="urn:microsoft.com/office/officeart/2008/layout/HorizontalMultiLevelHierarchy"/>
    <dgm:cxn modelId="{926804DB-203A-4DA0-AE97-BFB3C5AA65A8}" type="presOf" srcId="{8275A4A6-CCBC-4503-84C9-5853CAF69DB2}" destId="{C57C7D79-DA16-4D8C-B338-48F400221835}" srcOrd="0" destOrd="0" presId="urn:microsoft.com/office/officeart/2008/layout/HorizontalMultiLevelHierarchy"/>
    <dgm:cxn modelId="{47E8DCDC-9321-452F-AF97-75D464870661}" type="presOf" srcId="{5EA81FDE-A40F-40CC-B91C-43698932B9B7}" destId="{052D97C0-7C29-4F28-A2CB-B91B1633BBB9}" srcOrd="1" destOrd="0" presId="urn:microsoft.com/office/officeart/2008/layout/HorizontalMultiLevelHierarchy"/>
    <dgm:cxn modelId="{D8C500E1-B39F-453C-85AA-16DDF005048C}" type="presOf" srcId="{B99A7D0F-46A9-4CCC-ACB1-0EF823169E9B}" destId="{452FCB7B-6039-49A2-AB71-366682B30B77}" srcOrd="0" destOrd="0" presId="urn:microsoft.com/office/officeart/2008/layout/HorizontalMultiLevelHierarchy"/>
    <dgm:cxn modelId="{619B53E3-6599-4101-8904-631817F0507D}" srcId="{A0280064-580F-4E87-93D9-C508EBA3BD91}" destId="{A1EA878B-2774-4187-89ED-65AC4A726E4C}" srcOrd="1" destOrd="0" parTransId="{DF4D1C82-0CE0-430A-AE7F-3937A89A70BB}" sibTransId="{4B77769A-7276-4ED9-BDCF-4722AF9D62CB}"/>
    <dgm:cxn modelId="{ACABC5EC-3F10-43BF-B7C1-4A8AA7DC8D58}" type="presOf" srcId="{DF4D1C82-0CE0-430A-AE7F-3937A89A70BB}" destId="{E0BD17F8-F484-41CB-9CAC-3B0CC8452443}" srcOrd="1" destOrd="0" presId="urn:microsoft.com/office/officeart/2008/layout/HorizontalMultiLevelHierarchy"/>
    <dgm:cxn modelId="{AE84F2F2-EA1E-4BAE-B8A9-3EE70CFB9FF1}" type="presOf" srcId="{A764A761-F879-49F2-8691-678FC1609D0B}" destId="{9235CBC2-5CBC-4E69-B0E3-F41A34409C50}" srcOrd="1" destOrd="0" presId="urn:microsoft.com/office/officeart/2008/layout/HorizontalMultiLevelHierarchy"/>
    <dgm:cxn modelId="{FC043DF4-86E9-42B2-A586-E4B036D801CB}" type="presOf" srcId="{E1AB719C-0E6D-4540-88F4-A6FE1DED35B5}" destId="{30866B5F-0A95-43C6-B14A-EF6BB77A5FAD}" srcOrd="0" destOrd="0" presId="urn:microsoft.com/office/officeart/2008/layout/HorizontalMultiLevelHierarchy"/>
    <dgm:cxn modelId="{8B45ACF9-39F6-4A0F-BCDE-34CE00F38947}" type="presOf" srcId="{518186C9-5F8B-4452-8C4F-F7DD2D08265E}" destId="{25A3120C-0FAE-46FB-A4E3-CCDF895AB7E5}" srcOrd="0" destOrd="0" presId="urn:microsoft.com/office/officeart/2008/layout/HorizontalMultiLevelHierarchy"/>
    <dgm:cxn modelId="{52519C17-947D-40F8-9870-B2EB663496A6}" type="presParOf" srcId="{30866B5F-0A95-43C6-B14A-EF6BB77A5FAD}" destId="{1893AE0A-5ABB-49FF-9C32-3EB9F0EBE3FD}" srcOrd="0" destOrd="0" presId="urn:microsoft.com/office/officeart/2008/layout/HorizontalMultiLevelHierarchy"/>
    <dgm:cxn modelId="{965E65C9-EA6C-466D-88EA-2C59724D10D1}" type="presParOf" srcId="{1893AE0A-5ABB-49FF-9C32-3EB9F0EBE3FD}" destId="{E509A616-569F-432E-9801-0AD0A85F149A}" srcOrd="0" destOrd="0" presId="urn:microsoft.com/office/officeart/2008/layout/HorizontalMultiLevelHierarchy"/>
    <dgm:cxn modelId="{E8EDC8AC-7011-4C83-8605-AE428D3832D6}" type="presParOf" srcId="{1893AE0A-5ABB-49FF-9C32-3EB9F0EBE3FD}" destId="{33EE222B-A129-4CE6-A509-95F62AD08125}" srcOrd="1" destOrd="0" presId="urn:microsoft.com/office/officeart/2008/layout/HorizontalMultiLevelHierarchy"/>
    <dgm:cxn modelId="{3CE0E6E9-B856-4084-89FB-D5C5A8126DB6}" type="presParOf" srcId="{33EE222B-A129-4CE6-A509-95F62AD08125}" destId="{95E8C3B3-7E55-407A-B8E9-CAAD6648073A}" srcOrd="0" destOrd="0" presId="urn:microsoft.com/office/officeart/2008/layout/HorizontalMultiLevelHierarchy"/>
    <dgm:cxn modelId="{D7602D37-BE2E-418E-AAA5-5843CB9B0906}" type="presParOf" srcId="{95E8C3B3-7E55-407A-B8E9-CAAD6648073A}" destId="{ED3E3EF0-79D1-4825-AC24-116FE519A897}" srcOrd="0" destOrd="0" presId="urn:microsoft.com/office/officeart/2008/layout/HorizontalMultiLevelHierarchy"/>
    <dgm:cxn modelId="{D3A1CF02-2E8D-43DA-BA7E-6F3D5090E1BE}" type="presParOf" srcId="{33EE222B-A129-4CE6-A509-95F62AD08125}" destId="{EFB99524-3C16-4361-9915-9F5F2E2559CD}" srcOrd="1" destOrd="0" presId="urn:microsoft.com/office/officeart/2008/layout/HorizontalMultiLevelHierarchy"/>
    <dgm:cxn modelId="{29D87CA3-1702-4D50-B92B-0A4F5B5E2827}" type="presParOf" srcId="{EFB99524-3C16-4361-9915-9F5F2E2559CD}" destId="{B5E2B49C-6D80-4405-BC14-AB2463C03A91}" srcOrd="0" destOrd="0" presId="urn:microsoft.com/office/officeart/2008/layout/HorizontalMultiLevelHierarchy"/>
    <dgm:cxn modelId="{281CC13B-FA6D-44F1-B322-5A7409C975D5}" type="presParOf" srcId="{EFB99524-3C16-4361-9915-9F5F2E2559CD}" destId="{59D24BC4-472D-4F56-ACD5-F0256215B60F}" srcOrd="1" destOrd="0" presId="urn:microsoft.com/office/officeart/2008/layout/HorizontalMultiLevelHierarchy"/>
    <dgm:cxn modelId="{2E0F7727-538B-4503-A931-131290559805}" type="presParOf" srcId="{59D24BC4-472D-4F56-ACD5-F0256215B60F}" destId="{6FF2AF5B-D88B-401B-AB3F-CD7DF037360F}" srcOrd="0" destOrd="0" presId="urn:microsoft.com/office/officeart/2008/layout/HorizontalMultiLevelHierarchy"/>
    <dgm:cxn modelId="{B9BC63A7-9328-4C6A-885E-F5B8663D77B9}" type="presParOf" srcId="{6FF2AF5B-D88B-401B-AB3F-CD7DF037360F}" destId="{71108F56-2D93-460D-A238-98F6AA363744}" srcOrd="0" destOrd="0" presId="urn:microsoft.com/office/officeart/2008/layout/HorizontalMultiLevelHierarchy"/>
    <dgm:cxn modelId="{4145F3A5-C915-44AD-A6CE-6912FB3BC191}" type="presParOf" srcId="{59D24BC4-472D-4F56-ACD5-F0256215B60F}" destId="{9E427155-55A4-4BA3-8613-023A2F72982D}" srcOrd="1" destOrd="0" presId="urn:microsoft.com/office/officeart/2008/layout/HorizontalMultiLevelHierarchy"/>
    <dgm:cxn modelId="{2B7DCCBA-D8DD-4B33-853C-A83C0A3AD6A5}" type="presParOf" srcId="{9E427155-55A4-4BA3-8613-023A2F72982D}" destId="{8F198D23-3FB0-49F2-8074-97CDF1A1C11F}" srcOrd="0" destOrd="0" presId="urn:microsoft.com/office/officeart/2008/layout/HorizontalMultiLevelHierarchy"/>
    <dgm:cxn modelId="{300752D7-1E7E-4C18-AE23-FBC9BD2D01B2}" type="presParOf" srcId="{9E427155-55A4-4BA3-8613-023A2F72982D}" destId="{5CC6A7D3-F47D-4177-A070-E2CFC1158C62}" srcOrd="1" destOrd="0" presId="urn:microsoft.com/office/officeart/2008/layout/HorizontalMultiLevelHierarchy"/>
    <dgm:cxn modelId="{67C7E1D6-7336-4ED7-B7B1-F8B4BFC41CC7}" type="presParOf" srcId="{59D24BC4-472D-4F56-ACD5-F0256215B60F}" destId="{57A7A1E1-D580-4487-A61F-9BC400447125}" srcOrd="2" destOrd="0" presId="urn:microsoft.com/office/officeart/2008/layout/HorizontalMultiLevelHierarchy"/>
    <dgm:cxn modelId="{99AFA32C-9181-4C3F-AF15-76316B946E96}" type="presParOf" srcId="{57A7A1E1-D580-4487-A61F-9BC400447125}" destId="{9235CBC2-5CBC-4E69-B0E3-F41A34409C50}" srcOrd="0" destOrd="0" presId="urn:microsoft.com/office/officeart/2008/layout/HorizontalMultiLevelHierarchy"/>
    <dgm:cxn modelId="{B798C9F5-6EE5-4794-AE8F-D88E02C770C4}" type="presParOf" srcId="{59D24BC4-472D-4F56-ACD5-F0256215B60F}" destId="{8960B337-2D8B-43B8-AB02-9508303C9E98}" srcOrd="3" destOrd="0" presId="urn:microsoft.com/office/officeart/2008/layout/HorizontalMultiLevelHierarchy"/>
    <dgm:cxn modelId="{E116AC74-6CD1-4D80-B30A-CFD56BA8B578}" type="presParOf" srcId="{8960B337-2D8B-43B8-AB02-9508303C9E98}" destId="{F525BF7B-A4AC-4217-B9B7-281D0C139340}" srcOrd="0" destOrd="0" presId="urn:microsoft.com/office/officeart/2008/layout/HorizontalMultiLevelHierarchy"/>
    <dgm:cxn modelId="{AF15F85A-A0FA-4C0B-9D69-C4E4FF4A9249}" type="presParOf" srcId="{8960B337-2D8B-43B8-AB02-9508303C9E98}" destId="{1D6C124A-A375-42F5-B167-3CF1D3DC758F}" srcOrd="1" destOrd="0" presId="urn:microsoft.com/office/officeart/2008/layout/HorizontalMultiLevelHierarchy"/>
    <dgm:cxn modelId="{6141488D-7CB3-4DB8-8BA2-B1936B959694}" type="presParOf" srcId="{33EE222B-A129-4CE6-A509-95F62AD08125}" destId="{47468E93-30A5-45B1-BD0B-FD944824D0D5}" srcOrd="2" destOrd="0" presId="urn:microsoft.com/office/officeart/2008/layout/HorizontalMultiLevelHierarchy"/>
    <dgm:cxn modelId="{CD142718-FAA7-45D5-A726-D55BA952C2CC}" type="presParOf" srcId="{47468E93-30A5-45B1-BD0B-FD944824D0D5}" destId="{64A7AE67-0E88-4F55-AF99-CA3BB22DA5FA}" srcOrd="0" destOrd="0" presId="urn:microsoft.com/office/officeart/2008/layout/HorizontalMultiLevelHierarchy"/>
    <dgm:cxn modelId="{0C42284E-A0DA-4433-8E66-E5B233DB5DBA}" type="presParOf" srcId="{33EE222B-A129-4CE6-A509-95F62AD08125}" destId="{017E46D2-8502-402D-8A18-0DA696A46D4A}" srcOrd="3" destOrd="0" presId="urn:microsoft.com/office/officeart/2008/layout/HorizontalMultiLevelHierarchy"/>
    <dgm:cxn modelId="{F0132DF1-9695-4CB5-9A1B-07E26B7A3CD8}" type="presParOf" srcId="{017E46D2-8502-402D-8A18-0DA696A46D4A}" destId="{18D7C76C-9135-463D-A31C-A40D16FA08CF}" srcOrd="0" destOrd="0" presId="urn:microsoft.com/office/officeart/2008/layout/HorizontalMultiLevelHierarchy"/>
    <dgm:cxn modelId="{772A5E6A-33B7-4EFA-8E13-B177F530C3B6}" type="presParOf" srcId="{017E46D2-8502-402D-8A18-0DA696A46D4A}" destId="{6E2E4143-0134-4D88-9A23-BC206294370E}" srcOrd="1" destOrd="0" presId="urn:microsoft.com/office/officeart/2008/layout/HorizontalMultiLevelHierarchy"/>
    <dgm:cxn modelId="{2729BFAF-EDD8-45CC-9D41-5E493EEED27C}" type="presParOf" srcId="{6E2E4143-0134-4D88-9A23-BC206294370E}" destId="{9AD1CDD3-713E-49B5-BC01-DA1D72DEEF33}" srcOrd="0" destOrd="0" presId="urn:microsoft.com/office/officeart/2008/layout/HorizontalMultiLevelHierarchy"/>
    <dgm:cxn modelId="{8C67CEA8-B5B9-4E3E-989F-CC9884BF91CE}" type="presParOf" srcId="{9AD1CDD3-713E-49B5-BC01-DA1D72DEEF33}" destId="{052D97C0-7C29-4F28-A2CB-B91B1633BBB9}" srcOrd="0" destOrd="0" presId="urn:microsoft.com/office/officeart/2008/layout/HorizontalMultiLevelHierarchy"/>
    <dgm:cxn modelId="{61B8721E-9724-4B0A-90E9-5FA07D662E05}" type="presParOf" srcId="{6E2E4143-0134-4D88-9A23-BC206294370E}" destId="{FFB14F00-9160-4A55-8ABB-9C587FC2C70E}" srcOrd="1" destOrd="0" presId="urn:microsoft.com/office/officeart/2008/layout/HorizontalMultiLevelHierarchy"/>
    <dgm:cxn modelId="{B6D43E93-5DC8-4E44-9AB6-B2043E38E044}" type="presParOf" srcId="{FFB14F00-9160-4A55-8ABB-9C587FC2C70E}" destId="{25A3120C-0FAE-46FB-A4E3-CCDF895AB7E5}" srcOrd="0" destOrd="0" presId="urn:microsoft.com/office/officeart/2008/layout/HorizontalMultiLevelHierarchy"/>
    <dgm:cxn modelId="{7A80A5BE-DC79-482E-8E6D-894C1B98E60B}" type="presParOf" srcId="{FFB14F00-9160-4A55-8ABB-9C587FC2C70E}" destId="{47793348-17C5-4F5D-AC59-06CB019A3F37}" srcOrd="1" destOrd="0" presId="urn:microsoft.com/office/officeart/2008/layout/HorizontalMultiLevelHierarchy"/>
    <dgm:cxn modelId="{B1DFC111-A400-41DE-85F3-978AD529F222}" type="presParOf" srcId="{6E2E4143-0134-4D88-9A23-BC206294370E}" destId="{91EDF423-28EB-4CDD-860E-513D79ADEF22}" srcOrd="2" destOrd="0" presId="urn:microsoft.com/office/officeart/2008/layout/HorizontalMultiLevelHierarchy"/>
    <dgm:cxn modelId="{D3570D03-26C8-44E5-A67E-F8039D41525A}" type="presParOf" srcId="{91EDF423-28EB-4CDD-860E-513D79ADEF22}" destId="{E0BD17F8-F484-41CB-9CAC-3B0CC8452443}" srcOrd="0" destOrd="0" presId="urn:microsoft.com/office/officeart/2008/layout/HorizontalMultiLevelHierarchy"/>
    <dgm:cxn modelId="{6163245C-025B-442E-B8D3-15AE72C248EE}" type="presParOf" srcId="{6E2E4143-0134-4D88-9A23-BC206294370E}" destId="{DC54E1DC-ED73-40B8-850C-F3C60C8E6797}" srcOrd="3" destOrd="0" presId="urn:microsoft.com/office/officeart/2008/layout/HorizontalMultiLevelHierarchy"/>
    <dgm:cxn modelId="{5A40F6D1-7879-4FDA-AA41-D594804F76D8}" type="presParOf" srcId="{DC54E1DC-ED73-40B8-850C-F3C60C8E6797}" destId="{F9BFA3A7-1122-4831-AD5D-594EE9FE832E}" srcOrd="0" destOrd="0" presId="urn:microsoft.com/office/officeart/2008/layout/HorizontalMultiLevelHierarchy"/>
    <dgm:cxn modelId="{A2F24EB5-70B1-4B8B-B621-21717E648D29}" type="presParOf" srcId="{DC54E1DC-ED73-40B8-850C-F3C60C8E6797}" destId="{6426352F-6BBF-47F5-ABB8-F395E5E19D3F}" srcOrd="1" destOrd="0" presId="urn:microsoft.com/office/officeart/2008/layout/HorizontalMultiLevelHierarchy"/>
    <dgm:cxn modelId="{99F14C5E-E497-4F74-B5EC-B112DCDC7B26}" type="presParOf" srcId="{33EE222B-A129-4CE6-A509-95F62AD08125}" destId="{C57C7D79-DA16-4D8C-B338-48F400221835}" srcOrd="4" destOrd="0" presId="urn:microsoft.com/office/officeart/2008/layout/HorizontalMultiLevelHierarchy"/>
    <dgm:cxn modelId="{DB101C9E-7928-4BB5-80B2-9B3CDC746074}" type="presParOf" srcId="{C57C7D79-DA16-4D8C-B338-48F400221835}" destId="{E8420C3E-5BD1-4455-AB16-C098B95106B1}" srcOrd="0" destOrd="0" presId="urn:microsoft.com/office/officeart/2008/layout/HorizontalMultiLevelHierarchy"/>
    <dgm:cxn modelId="{581343B3-9A95-435F-9BC0-1F6526F96585}" type="presParOf" srcId="{33EE222B-A129-4CE6-A509-95F62AD08125}" destId="{DC853638-E33C-45E0-BDF6-2D68F5F3506B}" srcOrd="5" destOrd="0" presId="urn:microsoft.com/office/officeart/2008/layout/HorizontalMultiLevelHierarchy"/>
    <dgm:cxn modelId="{EF21858C-34C7-4C13-A02E-E21ECA40D637}" type="presParOf" srcId="{DC853638-E33C-45E0-BDF6-2D68F5F3506B}" destId="{853BA598-79EA-4CDC-805A-80452A8C2EA7}" srcOrd="0" destOrd="0" presId="urn:microsoft.com/office/officeart/2008/layout/HorizontalMultiLevelHierarchy"/>
    <dgm:cxn modelId="{18B73685-73BF-4265-B624-43891796DC73}" type="presParOf" srcId="{DC853638-E33C-45E0-BDF6-2D68F5F3506B}" destId="{638462E0-ADAF-4784-935F-33F0F7BBCA76}" srcOrd="1" destOrd="0" presId="urn:microsoft.com/office/officeart/2008/layout/HorizontalMultiLevelHierarchy"/>
    <dgm:cxn modelId="{7884E1C3-151F-47CD-B8E8-8CEDD046391F}" type="presParOf" srcId="{638462E0-ADAF-4784-935F-33F0F7BBCA76}" destId="{6F34A325-BAE7-40AD-8DF3-331846B3D3F4}" srcOrd="0" destOrd="0" presId="urn:microsoft.com/office/officeart/2008/layout/HorizontalMultiLevelHierarchy"/>
    <dgm:cxn modelId="{B47AA918-AB29-4313-A18E-B98CB4246989}" type="presParOf" srcId="{6F34A325-BAE7-40AD-8DF3-331846B3D3F4}" destId="{E0AEE3D5-8700-4EBF-8189-C593C479E37A}" srcOrd="0" destOrd="0" presId="urn:microsoft.com/office/officeart/2008/layout/HorizontalMultiLevelHierarchy"/>
    <dgm:cxn modelId="{017DD0DB-8ECB-4477-AF4F-41BD00AC131F}" type="presParOf" srcId="{638462E0-ADAF-4784-935F-33F0F7BBCA76}" destId="{C135ED59-99E2-4D0B-B3BB-A30407E67588}" srcOrd="1" destOrd="0" presId="urn:microsoft.com/office/officeart/2008/layout/HorizontalMultiLevelHierarchy"/>
    <dgm:cxn modelId="{ECC6984E-C316-4C71-80B3-C64AE85A8295}" type="presParOf" srcId="{C135ED59-99E2-4D0B-B3BB-A30407E67588}" destId="{0B528B26-3C8B-4AE2-964E-95D21F60D86F}" srcOrd="0" destOrd="0" presId="urn:microsoft.com/office/officeart/2008/layout/HorizontalMultiLevelHierarchy"/>
    <dgm:cxn modelId="{C4813525-5D62-4CDB-8D5C-1E317681C8F5}" type="presParOf" srcId="{C135ED59-99E2-4D0B-B3BB-A30407E67588}" destId="{40843438-CB05-45CA-9012-77F876867F30}" srcOrd="1" destOrd="0" presId="urn:microsoft.com/office/officeart/2008/layout/HorizontalMultiLevelHierarchy"/>
    <dgm:cxn modelId="{46CB5B45-237C-4FF0-8AC5-C5B216F4BC92}" type="presParOf" srcId="{638462E0-ADAF-4784-935F-33F0F7BBCA76}" destId="{452FCB7B-6039-49A2-AB71-366682B30B77}" srcOrd="2" destOrd="0" presId="urn:microsoft.com/office/officeart/2008/layout/HorizontalMultiLevelHierarchy"/>
    <dgm:cxn modelId="{3BCF32B4-6967-44FB-A442-6C679F8C5B28}" type="presParOf" srcId="{452FCB7B-6039-49A2-AB71-366682B30B77}" destId="{3AE6D162-6875-42B9-8D56-1C3ADD33112D}" srcOrd="0" destOrd="0" presId="urn:microsoft.com/office/officeart/2008/layout/HorizontalMultiLevelHierarchy"/>
    <dgm:cxn modelId="{9C0CBAAC-47E6-4EB6-92B3-4E4EF0D6D2B9}" type="presParOf" srcId="{638462E0-ADAF-4784-935F-33F0F7BBCA76}" destId="{0F35EC24-FC3D-49BA-9AAE-F6C4C36CE1B7}" srcOrd="3" destOrd="0" presId="urn:microsoft.com/office/officeart/2008/layout/HorizontalMultiLevelHierarchy"/>
    <dgm:cxn modelId="{CA902ACA-BE70-4701-B266-2B225B728F55}" type="presParOf" srcId="{0F35EC24-FC3D-49BA-9AAE-F6C4C36CE1B7}" destId="{91D81ACA-5099-4DC6-BF78-520EDD8680F2}" srcOrd="0" destOrd="0" presId="urn:microsoft.com/office/officeart/2008/layout/HorizontalMultiLevelHierarchy"/>
    <dgm:cxn modelId="{B24E50F6-FA81-4201-9F61-363E518868FE}" type="presParOf" srcId="{0F35EC24-FC3D-49BA-9AAE-F6C4C36CE1B7}" destId="{40CEDB2D-077A-46F0-9E7D-BD02D30FACAC}" srcOrd="1" destOrd="0" presId="urn:microsoft.com/office/officeart/2008/layout/HorizontalMultiLevelHierarchy"/>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8B3EF56-7055-4A4A-965D-59626D38C05D}" type="doc">
      <dgm:prSet loTypeId="urn:microsoft.com/office/officeart/2005/8/layout/hierarchy3" loCatId="relationship" qsTypeId="urn:microsoft.com/office/officeart/2005/8/quickstyle/simple1" qsCatId="simple" csTypeId="urn:microsoft.com/office/officeart/2005/8/colors/colorful5" csCatId="colorful" phldr="1"/>
      <dgm:spPr/>
      <dgm:t>
        <a:bodyPr/>
        <a:lstStyle/>
        <a:p>
          <a:endParaRPr lang="zh-CN" altLang="en-US"/>
        </a:p>
      </dgm:t>
    </dgm:pt>
    <dgm:pt modelId="{31FB9CD0-924C-4908-91FF-CB77D922ADCC}">
      <dgm:prSet phldrT="[文本]"/>
      <dgm:spPr/>
      <dgm:t>
        <a:bodyPr/>
        <a:lstStyle/>
        <a:p>
          <a:r>
            <a:rPr lang="zh-CN" altLang="en-US" b="1" dirty="0">
              <a:solidFill>
                <a:sysClr val="windowText" lastClr="000000"/>
              </a:solidFill>
            </a:rPr>
            <a:t>应用场景需求</a:t>
          </a:r>
        </a:p>
      </dgm:t>
    </dgm:pt>
    <dgm:pt modelId="{C9F72636-2307-4380-988D-BC23E943AEF7}" cxnId="{CD1E3149-E345-4553-904D-B9A03F713461}" type="parTrans">
      <dgm:prSet/>
      <dgm:spPr/>
      <dgm:t>
        <a:bodyPr/>
        <a:lstStyle/>
        <a:p>
          <a:endParaRPr lang="zh-CN" altLang="en-US"/>
        </a:p>
      </dgm:t>
    </dgm:pt>
    <dgm:pt modelId="{9DEB7F1D-C15D-42F1-BDE0-3DC89D128FEF}" cxnId="{CD1E3149-E345-4553-904D-B9A03F713461}" type="sibTrans">
      <dgm:prSet/>
      <dgm:spPr/>
      <dgm:t>
        <a:bodyPr/>
        <a:lstStyle/>
        <a:p>
          <a:endParaRPr lang="zh-CN" altLang="en-US"/>
        </a:p>
      </dgm:t>
    </dgm:pt>
    <dgm:pt modelId="{4CC4018C-4408-4AEF-89C3-A07D9E02C292}">
      <dgm:prSet phldrT="[文本]"/>
      <dgm:spPr/>
      <dgm:t>
        <a:bodyPr/>
        <a:lstStyle/>
        <a:p>
          <a:r>
            <a:rPr lang="zh-CN" altLang="en-US" dirty="0"/>
            <a:t>海量数据</a:t>
          </a:r>
        </a:p>
      </dgm:t>
    </dgm:pt>
    <dgm:pt modelId="{FB4833B4-EA59-4F52-AF70-A9B44F063863}" cxnId="{48EA3B6A-EA09-4D23-BFD7-77DFFCBFEF88}" type="parTrans">
      <dgm:prSet/>
      <dgm:spPr/>
      <dgm:t>
        <a:bodyPr/>
        <a:lstStyle/>
        <a:p>
          <a:endParaRPr lang="zh-CN" altLang="en-US"/>
        </a:p>
      </dgm:t>
    </dgm:pt>
    <dgm:pt modelId="{E8F8D742-5026-4952-AA29-4E8C206A139F}" cxnId="{48EA3B6A-EA09-4D23-BFD7-77DFFCBFEF88}" type="sibTrans">
      <dgm:prSet/>
      <dgm:spPr/>
      <dgm:t>
        <a:bodyPr/>
        <a:lstStyle/>
        <a:p>
          <a:endParaRPr lang="zh-CN" altLang="en-US"/>
        </a:p>
      </dgm:t>
    </dgm:pt>
    <dgm:pt modelId="{2B6EFA64-C045-4E4C-962B-ADBAB30D9ECF}">
      <dgm:prSet phldrT="[文本]"/>
      <dgm:spPr/>
      <dgm:t>
        <a:bodyPr/>
        <a:lstStyle/>
        <a:p>
          <a:r>
            <a:rPr lang="zh-CN" altLang="en-US" dirty="0"/>
            <a:t>成本敏感</a:t>
          </a:r>
        </a:p>
      </dgm:t>
    </dgm:pt>
    <dgm:pt modelId="{7A421ADA-CEE1-4F66-BA4E-2820189842CA}" cxnId="{45A73F86-3932-4894-BB70-180796B505E7}" type="parTrans">
      <dgm:prSet/>
      <dgm:spPr/>
      <dgm:t>
        <a:bodyPr/>
        <a:lstStyle/>
        <a:p>
          <a:endParaRPr lang="zh-CN" altLang="en-US"/>
        </a:p>
      </dgm:t>
    </dgm:pt>
    <dgm:pt modelId="{549C28EB-9992-46F7-A1AB-D9D1D3E6C7FC}" cxnId="{45A73F86-3932-4894-BB70-180796B505E7}" type="sibTrans">
      <dgm:prSet/>
      <dgm:spPr/>
      <dgm:t>
        <a:bodyPr/>
        <a:lstStyle/>
        <a:p>
          <a:endParaRPr lang="zh-CN" altLang="en-US"/>
        </a:p>
      </dgm:t>
    </dgm:pt>
    <dgm:pt modelId="{F4A54443-A868-4333-B8B0-3AA7AD1327A4}">
      <dgm:prSet phldrT="[文本]"/>
      <dgm:spPr/>
      <dgm:t>
        <a:bodyPr/>
        <a:lstStyle/>
        <a:p>
          <a:r>
            <a:rPr lang="zh-CN" altLang="en-US" dirty="0"/>
            <a:t>高并发访问</a:t>
          </a:r>
        </a:p>
      </dgm:t>
    </dgm:pt>
    <dgm:pt modelId="{B6F8C2D7-CD10-489A-87EB-D68638FE6FA7}" cxnId="{D35854AA-DCC7-49F9-B2C0-078DFBB3471A}" type="parTrans">
      <dgm:prSet/>
      <dgm:spPr/>
      <dgm:t>
        <a:bodyPr/>
        <a:lstStyle/>
        <a:p>
          <a:endParaRPr lang="zh-CN" altLang="en-US"/>
        </a:p>
      </dgm:t>
    </dgm:pt>
    <dgm:pt modelId="{AE38C0DA-6E9D-4EFF-B065-A22BDEBCCA7D}" cxnId="{D35854AA-DCC7-49F9-B2C0-078DFBB3471A}" type="sibTrans">
      <dgm:prSet/>
      <dgm:spPr/>
      <dgm:t>
        <a:bodyPr/>
        <a:lstStyle/>
        <a:p>
          <a:endParaRPr lang="zh-CN" altLang="en-US"/>
        </a:p>
      </dgm:t>
    </dgm:pt>
    <dgm:pt modelId="{6D2B7C0F-6F9F-477C-8182-BC6DD7A6B660}" type="pres">
      <dgm:prSet presAssocID="{38B3EF56-7055-4A4A-965D-59626D38C05D}" presName="diagram" presStyleCnt="0">
        <dgm:presLayoutVars>
          <dgm:chPref val="1"/>
          <dgm:dir/>
          <dgm:animOne val="branch"/>
          <dgm:animLvl val="lvl"/>
          <dgm:resizeHandles/>
        </dgm:presLayoutVars>
      </dgm:prSet>
      <dgm:spPr/>
    </dgm:pt>
    <dgm:pt modelId="{AADFC7A4-014A-4F06-8D33-A3C17705D513}" type="pres">
      <dgm:prSet presAssocID="{31FB9CD0-924C-4908-91FF-CB77D922ADCC}" presName="root" presStyleCnt="0"/>
      <dgm:spPr/>
    </dgm:pt>
    <dgm:pt modelId="{02A2FF81-02D0-4DA1-A0A3-C32C500BB0B3}" type="pres">
      <dgm:prSet presAssocID="{31FB9CD0-924C-4908-91FF-CB77D922ADCC}" presName="rootComposite" presStyleCnt="0"/>
      <dgm:spPr/>
    </dgm:pt>
    <dgm:pt modelId="{A0840747-B6EB-41EE-8F7E-522F3DF4BD6F}" type="pres">
      <dgm:prSet presAssocID="{31FB9CD0-924C-4908-91FF-CB77D922ADCC}" presName="rootText" presStyleLbl="node1" presStyleIdx="0" presStyleCnt="1" custScaleX="151784"/>
      <dgm:spPr/>
    </dgm:pt>
    <dgm:pt modelId="{1DAC70BE-28AC-4A27-9CCA-34B03FA9D01B}" type="pres">
      <dgm:prSet presAssocID="{31FB9CD0-924C-4908-91FF-CB77D922ADCC}" presName="rootConnector" presStyleLbl="node1" presStyleIdx="0" presStyleCnt="1"/>
      <dgm:spPr/>
    </dgm:pt>
    <dgm:pt modelId="{1F4435C7-2EEE-4A50-AE80-63A5675FBF01}" type="pres">
      <dgm:prSet presAssocID="{31FB9CD0-924C-4908-91FF-CB77D922ADCC}" presName="childShape" presStyleCnt="0"/>
      <dgm:spPr/>
    </dgm:pt>
    <dgm:pt modelId="{CD20549B-3DBD-4D98-8328-EB8A8DC44D27}" type="pres">
      <dgm:prSet presAssocID="{FB4833B4-EA59-4F52-AF70-A9B44F063863}" presName="Name13" presStyleLbl="parChTrans1D2" presStyleIdx="0" presStyleCnt="3"/>
      <dgm:spPr/>
    </dgm:pt>
    <dgm:pt modelId="{A570BF9C-EE46-476D-A1E7-58DBE1B9A4FF}" type="pres">
      <dgm:prSet presAssocID="{4CC4018C-4408-4AEF-89C3-A07D9E02C292}" presName="childText" presStyleLbl="bgAcc1" presStyleIdx="0" presStyleCnt="3" custScaleX="133722">
        <dgm:presLayoutVars>
          <dgm:bulletEnabled val="1"/>
        </dgm:presLayoutVars>
      </dgm:prSet>
      <dgm:spPr/>
    </dgm:pt>
    <dgm:pt modelId="{052BCE56-F873-42BA-A0F7-DA6A25066A0C}" type="pres">
      <dgm:prSet presAssocID="{7A421ADA-CEE1-4F66-BA4E-2820189842CA}" presName="Name13" presStyleLbl="parChTrans1D2" presStyleIdx="1" presStyleCnt="3"/>
      <dgm:spPr/>
    </dgm:pt>
    <dgm:pt modelId="{190E55EC-8437-4F3B-9243-282A7B1428E5}" type="pres">
      <dgm:prSet presAssocID="{2B6EFA64-C045-4E4C-962B-ADBAB30D9ECF}" presName="childText" presStyleLbl="bgAcc1" presStyleIdx="1" presStyleCnt="3" custScaleX="133722">
        <dgm:presLayoutVars>
          <dgm:bulletEnabled val="1"/>
        </dgm:presLayoutVars>
      </dgm:prSet>
      <dgm:spPr/>
    </dgm:pt>
    <dgm:pt modelId="{9418084C-566C-4D02-B361-85424751EC00}" type="pres">
      <dgm:prSet presAssocID="{B6F8C2D7-CD10-489A-87EB-D68638FE6FA7}" presName="Name13" presStyleLbl="parChTrans1D2" presStyleIdx="2" presStyleCnt="3"/>
      <dgm:spPr/>
    </dgm:pt>
    <dgm:pt modelId="{51ED02C2-FDBB-4172-9B71-276F733F84F6}" type="pres">
      <dgm:prSet presAssocID="{F4A54443-A868-4333-B8B0-3AA7AD1327A4}" presName="childText" presStyleLbl="bgAcc1" presStyleIdx="2" presStyleCnt="3" custScaleX="133722">
        <dgm:presLayoutVars>
          <dgm:bulletEnabled val="1"/>
        </dgm:presLayoutVars>
      </dgm:prSet>
      <dgm:spPr/>
    </dgm:pt>
  </dgm:ptLst>
  <dgm:cxnLst>
    <dgm:cxn modelId="{00941D04-1498-489E-810D-2909B79D34C9}" type="presOf" srcId="{F4A54443-A868-4333-B8B0-3AA7AD1327A4}" destId="{51ED02C2-FDBB-4172-9B71-276F733F84F6}" srcOrd="0" destOrd="0" presId="urn:microsoft.com/office/officeart/2005/8/layout/hierarchy3"/>
    <dgm:cxn modelId="{A95AF205-A364-4698-9664-F5B2BC00E18B}" type="presOf" srcId="{7A421ADA-CEE1-4F66-BA4E-2820189842CA}" destId="{052BCE56-F873-42BA-A0F7-DA6A25066A0C}" srcOrd="0" destOrd="0" presId="urn:microsoft.com/office/officeart/2005/8/layout/hierarchy3"/>
    <dgm:cxn modelId="{8D0AB317-B738-4649-846D-4BE531EC2236}" type="presOf" srcId="{2B6EFA64-C045-4E4C-962B-ADBAB30D9ECF}" destId="{190E55EC-8437-4F3B-9243-282A7B1428E5}" srcOrd="0" destOrd="0" presId="urn:microsoft.com/office/officeart/2005/8/layout/hierarchy3"/>
    <dgm:cxn modelId="{4ADA121B-223B-4094-8383-1B0675A1A555}" type="presOf" srcId="{B6F8C2D7-CD10-489A-87EB-D68638FE6FA7}" destId="{9418084C-566C-4D02-B361-85424751EC00}" srcOrd="0" destOrd="0" presId="urn:microsoft.com/office/officeart/2005/8/layout/hierarchy3"/>
    <dgm:cxn modelId="{48B8C727-7B3E-400C-B460-0DA2C7CD67E6}" type="presOf" srcId="{31FB9CD0-924C-4908-91FF-CB77D922ADCC}" destId="{1DAC70BE-28AC-4A27-9CCA-34B03FA9D01B}" srcOrd="1" destOrd="0" presId="urn:microsoft.com/office/officeart/2005/8/layout/hierarchy3"/>
    <dgm:cxn modelId="{CD1E3149-E345-4553-904D-B9A03F713461}" srcId="{38B3EF56-7055-4A4A-965D-59626D38C05D}" destId="{31FB9CD0-924C-4908-91FF-CB77D922ADCC}" srcOrd="0" destOrd="0" parTransId="{C9F72636-2307-4380-988D-BC23E943AEF7}" sibTransId="{9DEB7F1D-C15D-42F1-BDE0-3DC89D128FEF}"/>
    <dgm:cxn modelId="{48EA3B6A-EA09-4D23-BFD7-77DFFCBFEF88}" srcId="{31FB9CD0-924C-4908-91FF-CB77D922ADCC}" destId="{4CC4018C-4408-4AEF-89C3-A07D9E02C292}" srcOrd="0" destOrd="0" parTransId="{FB4833B4-EA59-4F52-AF70-A9B44F063863}" sibTransId="{E8F8D742-5026-4952-AA29-4E8C206A139F}"/>
    <dgm:cxn modelId="{EC38C84D-EDE6-4152-8D4F-54174DCD2CB6}" type="presOf" srcId="{FB4833B4-EA59-4F52-AF70-A9B44F063863}" destId="{CD20549B-3DBD-4D98-8328-EB8A8DC44D27}" srcOrd="0" destOrd="0" presId="urn:microsoft.com/office/officeart/2005/8/layout/hierarchy3"/>
    <dgm:cxn modelId="{552C2285-FE56-4384-A0EA-E958ED41F848}" type="presOf" srcId="{4CC4018C-4408-4AEF-89C3-A07D9E02C292}" destId="{A570BF9C-EE46-476D-A1E7-58DBE1B9A4FF}" srcOrd="0" destOrd="0" presId="urn:microsoft.com/office/officeart/2005/8/layout/hierarchy3"/>
    <dgm:cxn modelId="{45A73F86-3932-4894-BB70-180796B505E7}" srcId="{31FB9CD0-924C-4908-91FF-CB77D922ADCC}" destId="{2B6EFA64-C045-4E4C-962B-ADBAB30D9ECF}" srcOrd="1" destOrd="0" parTransId="{7A421ADA-CEE1-4F66-BA4E-2820189842CA}" sibTransId="{549C28EB-9992-46F7-A1AB-D9D1D3E6C7FC}"/>
    <dgm:cxn modelId="{D35854AA-DCC7-49F9-B2C0-078DFBB3471A}" srcId="{31FB9CD0-924C-4908-91FF-CB77D922ADCC}" destId="{F4A54443-A868-4333-B8B0-3AA7AD1327A4}" srcOrd="2" destOrd="0" parTransId="{B6F8C2D7-CD10-489A-87EB-D68638FE6FA7}" sibTransId="{AE38C0DA-6E9D-4EFF-B065-A22BDEBCCA7D}"/>
    <dgm:cxn modelId="{257EB6BF-AF1F-4D83-9E4A-83FD5074D7F7}" type="presOf" srcId="{31FB9CD0-924C-4908-91FF-CB77D922ADCC}" destId="{A0840747-B6EB-41EE-8F7E-522F3DF4BD6F}" srcOrd="0" destOrd="0" presId="urn:microsoft.com/office/officeart/2005/8/layout/hierarchy3"/>
    <dgm:cxn modelId="{79C285E4-556C-4E91-8DA7-57F15C795340}" type="presOf" srcId="{38B3EF56-7055-4A4A-965D-59626D38C05D}" destId="{6D2B7C0F-6F9F-477C-8182-BC6DD7A6B660}" srcOrd="0" destOrd="0" presId="urn:microsoft.com/office/officeart/2005/8/layout/hierarchy3"/>
    <dgm:cxn modelId="{6F84286B-92A7-49E6-9E6E-FD5C3D3524C5}" type="presParOf" srcId="{6D2B7C0F-6F9F-477C-8182-BC6DD7A6B660}" destId="{AADFC7A4-014A-4F06-8D33-A3C17705D513}" srcOrd="0" destOrd="0" presId="urn:microsoft.com/office/officeart/2005/8/layout/hierarchy3"/>
    <dgm:cxn modelId="{CEDF8C56-EB38-4CB8-8C99-2F55ACC7E50C}" type="presParOf" srcId="{AADFC7A4-014A-4F06-8D33-A3C17705D513}" destId="{02A2FF81-02D0-4DA1-A0A3-C32C500BB0B3}" srcOrd="0" destOrd="0" presId="urn:microsoft.com/office/officeart/2005/8/layout/hierarchy3"/>
    <dgm:cxn modelId="{A4B6AF24-9B6F-4DDA-947E-62A02074E396}" type="presParOf" srcId="{02A2FF81-02D0-4DA1-A0A3-C32C500BB0B3}" destId="{A0840747-B6EB-41EE-8F7E-522F3DF4BD6F}" srcOrd="0" destOrd="0" presId="urn:microsoft.com/office/officeart/2005/8/layout/hierarchy3"/>
    <dgm:cxn modelId="{037F0114-C247-405B-A6A3-34191E142B00}" type="presParOf" srcId="{02A2FF81-02D0-4DA1-A0A3-C32C500BB0B3}" destId="{1DAC70BE-28AC-4A27-9CCA-34B03FA9D01B}" srcOrd="1" destOrd="0" presId="urn:microsoft.com/office/officeart/2005/8/layout/hierarchy3"/>
    <dgm:cxn modelId="{713F5BDD-B409-46A9-A372-C420204263B9}" type="presParOf" srcId="{AADFC7A4-014A-4F06-8D33-A3C17705D513}" destId="{1F4435C7-2EEE-4A50-AE80-63A5675FBF01}" srcOrd="1" destOrd="0" presId="urn:microsoft.com/office/officeart/2005/8/layout/hierarchy3"/>
    <dgm:cxn modelId="{91D53BC1-181B-4BC2-9401-CEE9E2152DDC}" type="presParOf" srcId="{1F4435C7-2EEE-4A50-AE80-63A5675FBF01}" destId="{CD20549B-3DBD-4D98-8328-EB8A8DC44D27}" srcOrd="0" destOrd="0" presId="urn:microsoft.com/office/officeart/2005/8/layout/hierarchy3"/>
    <dgm:cxn modelId="{FB55C4FA-A8D6-443D-981B-659D7AD3AD88}" type="presParOf" srcId="{1F4435C7-2EEE-4A50-AE80-63A5675FBF01}" destId="{A570BF9C-EE46-476D-A1E7-58DBE1B9A4FF}" srcOrd="1" destOrd="0" presId="urn:microsoft.com/office/officeart/2005/8/layout/hierarchy3"/>
    <dgm:cxn modelId="{DF740E08-27BB-402E-95A1-D181CA448B1C}" type="presParOf" srcId="{1F4435C7-2EEE-4A50-AE80-63A5675FBF01}" destId="{052BCE56-F873-42BA-A0F7-DA6A25066A0C}" srcOrd="2" destOrd="0" presId="urn:microsoft.com/office/officeart/2005/8/layout/hierarchy3"/>
    <dgm:cxn modelId="{E656D5CB-1612-4BD7-9E1B-F0AEC5CCE5C0}" type="presParOf" srcId="{1F4435C7-2EEE-4A50-AE80-63A5675FBF01}" destId="{190E55EC-8437-4F3B-9243-282A7B1428E5}" srcOrd="3" destOrd="0" presId="urn:microsoft.com/office/officeart/2005/8/layout/hierarchy3"/>
    <dgm:cxn modelId="{81429504-E5AF-432D-B492-D4112E65DA31}" type="presParOf" srcId="{1F4435C7-2EEE-4A50-AE80-63A5675FBF01}" destId="{9418084C-566C-4D02-B361-85424751EC00}" srcOrd="4" destOrd="0" presId="urn:microsoft.com/office/officeart/2005/8/layout/hierarchy3"/>
    <dgm:cxn modelId="{2CB4FE45-DB22-45C8-B32E-92B1CAAD56A4}" type="presParOf" srcId="{1F4435C7-2EEE-4A50-AE80-63A5675FBF01}" destId="{51ED02C2-FDBB-4172-9B71-276F733F84F6}" srcOrd="5" destOrd="0" presId="urn:microsoft.com/office/officeart/2005/8/layout/hierarchy3"/>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8B3EF56-7055-4A4A-965D-59626D38C05D}" type="doc">
      <dgm:prSet loTypeId="urn:microsoft.com/office/officeart/2005/8/layout/hierarchy3" loCatId="relationship" qsTypeId="urn:microsoft.com/office/officeart/2005/8/quickstyle/simple1" qsCatId="simple" csTypeId="urn:microsoft.com/office/officeart/2005/8/colors/colorful1" csCatId="colorful" phldr="1"/>
      <dgm:spPr/>
      <dgm:t>
        <a:bodyPr/>
        <a:lstStyle/>
        <a:p>
          <a:endParaRPr lang="zh-CN" altLang="en-US"/>
        </a:p>
      </dgm:t>
    </dgm:pt>
    <dgm:pt modelId="{31FB9CD0-924C-4908-91FF-CB77D922ADCC}">
      <dgm:prSet phldrT="[文本]" phldr="0" custT="0"/>
      <dgm:spPr/>
      <dgm:t>
        <a:bodyPr vert="horz" wrap="square"/>
        <a:p>
          <a:pPr>
            <a:lnSpc>
              <a:spcPct val="100000"/>
            </a:lnSpc>
            <a:spcBef>
              <a:spcPct val="0"/>
            </a:spcBef>
            <a:spcAft>
              <a:spcPct val="35000"/>
            </a:spcAft>
          </a:pPr>
          <a:r>
            <a:rPr lang="zh-CN" altLang="en-US" b="1" dirty="0">
              <a:solidFill>
                <a:sysClr val="windowText" lastClr="000000"/>
              </a:solidFill>
              <a:latin typeface="Times New Roman" panose="02020603050405020304" pitchFamily="18" charset="0"/>
            </a:rPr>
            <a:t>请求处理特性</a:t>
          </a:r>
          <a:r>
            <a:rPr>
              <a:latin typeface="Times New Roman" panose="02020603050405020304" pitchFamily="18" charset="0"/>
            </a:rPr>
            <a:t/>
          </a:r>
          <a:endParaRPr>
            <a:latin typeface="Times New Roman" panose="02020603050405020304" pitchFamily="18" charset="0"/>
          </a:endParaRPr>
        </a:p>
      </dgm:t>
    </dgm:pt>
    <dgm:pt modelId="{C9F72636-2307-4380-988D-BC23E943AEF7}" cxnId="{C2A561E8-E9F3-43FB-9F3C-F09309DE0255}" type="parTrans">
      <dgm:prSet/>
      <dgm:spPr/>
      <dgm:t>
        <a:bodyPr/>
        <a:lstStyle/>
        <a:p>
          <a:endParaRPr lang="zh-CN" altLang="en-US"/>
        </a:p>
      </dgm:t>
    </dgm:pt>
    <dgm:pt modelId="{9DEB7F1D-C15D-42F1-BDE0-3DC89D128FEF}" cxnId="{C2A561E8-E9F3-43FB-9F3C-F09309DE0255}" type="sibTrans">
      <dgm:prSet/>
      <dgm:spPr/>
      <dgm:t>
        <a:bodyPr/>
        <a:lstStyle/>
        <a:p>
          <a:endParaRPr lang="zh-CN" altLang="en-US"/>
        </a:p>
      </dgm:t>
    </dgm:pt>
    <dgm:pt modelId="{4CC4018C-4408-4AEF-89C3-A07D9E02C292}">
      <dgm:prSet phldrT="[文本]" phldr="0" custT="0"/>
      <dgm:spPr/>
      <dgm:t>
        <a:bodyPr vert="horz" wrap="square"/>
        <a:p>
          <a:pPr>
            <a:lnSpc>
              <a:spcPct val="100000"/>
            </a:lnSpc>
            <a:spcBef>
              <a:spcPct val="0"/>
            </a:spcBef>
            <a:spcAft>
              <a:spcPct val="35000"/>
            </a:spcAft>
          </a:pPr>
          <a:r>
            <a:rPr lang="zh-CN" altLang="en-US" dirty="0">
              <a:latin typeface="Times New Roman" panose="02020603050405020304" pitchFamily="18" charset="0"/>
            </a:rPr>
            <a:t>请求处理涉及的</a:t>
          </a:r>
          <a:r>
            <a:rPr lang="zh-CN" altLang="en-US" dirty="0">
              <a:solidFill>
                <a:srgbClr val="FF0000"/>
              </a:solidFill>
              <a:latin typeface="Times New Roman" panose="02020603050405020304" pitchFamily="18" charset="0"/>
            </a:rPr>
            <a:t>多种不同操作</a:t>
          </a:r>
          <a:r>
            <a:rPr lang="zh-CN" altLang="en-US" dirty="0">
              <a:latin typeface="Times New Roman" panose="02020603050405020304" pitchFamily="18" charset="0"/>
            </a:rPr>
            <a:t>都可能需要</a:t>
          </a:r>
          <a:r>
            <a:rPr lang="zh-CN" altLang="en-US" dirty="0">
              <a:solidFill>
                <a:srgbClr val="FF0000"/>
              </a:solidFill>
              <a:latin typeface="Times New Roman" panose="02020603050405020304" pitchFamily="18" charset="0"/>
            </a:rPr>
            <a:t>访问存储设备</a:t>
          </a:r>
          <a:r>
            <a:rPr>
              <a:latin typeface="Times New Roman" panose="02020603050405020304" pitchFamily="18" charset="0"/>
            </a:rPr>
            <a:t/>
          </a:r>
          <a:endParaRPr>
            <a:latin typeface="Times New Roman" panose="02020603050405020304" pitchFamily="18" charset="0"/>
          </a:endParaRPr>
        </a:p>
      </dgm:t>
    </dgm:pt>
    <dgm:pt modelId="{FB4833B4-EA59-4F52-AF70-A9B44F063863}" cxnId="{9252F92C-9A02-4746-A211-59C6B0AD6265}" type="parTrans">
      <dgm:prSet/>
      <dgm:spPr/>
      <dgm:t>
        <a:bodyPr/>
        <a:lstStyle/>
        <a:p>
          <a:endParaRPr lang="zh-CN" altLang="en-US"/>
        </a:p>
      </dgm:t>
    </dgm:pt>
    <dgm:pt modelId="{E8F8D742-5026-4952-AA29-4E8C206A139F}" cxnId="{9252F92C-9A02-4746-A211-59C6B0AD6265}" type="sibTrans">
      <dgm:prSet/>
      <dgm:spPr/>
      <dgm:t>
        <a:bodyPr/>
        <a:lstStyle/>
        <a:p>
          <a:endParaRPr lang="zh-CN" altLang="en-US"/>
        </a:p>
      </dgm:t>
    </dgm:pt>
    <dgm:pt modelId="{2B6EFA64-C045-4E4C-962B-ADBAB30D9ECF}">
      <dgm:prSet phldrT="[文本]" phldr="0" custT="0"/>
      <dgm:spPr/>
      <dgm:t>
        <a:bodyPr vert="horz" wrap="square"/>
        <a:p>
          <a:pPr>
            <a:lnSpc>
              <a:spcPct val="100000"/>
            </a:lnSpc>
            <a:spcBef>
              <a:spcPct val="0"/>
            </a:spcBef>
            <a:spcAft>
              <a:spcPct val="35000"/>
            </a:spcAft>
          </a:pPr>
          <a:r>
            <a:rPr lang="zh-CN" altLang="en-US" dirty="0">
              <a:latin typeface="Times New Roman" panose="02020603050405020304" pitchFamily="18" charset="0"/>
            </a:rPr>
            <a:t>使用</a:t>
          </a:r>
          <a:r>
            <a:rPr lang="zh-CN" altLang="en-US" dirty="0">
              <a:solidFill>
                <a:srgbClr val="FF0000"/>
              </a:solidFill>
              <a:latin typeface="Times New Roman" panose="02020603050405020304" pitchFamily="18" charset="0"/>
            </a:rPr>
            <a:t>基于事件驱动</a:t>
          </a:r>
          <a:r>
            <a:rPr lang="zh-CN" altLang="en-US" dirty="0">
              <a:latin typeface="Times New Roman" panose="02020603050405020304" pitchFamily="18" charset="0"/>
            </a:rPr>
            <a:t>的并发处理架构</a:t>
          </a:r>
          <a:r>
            <a:rPr>
              <a:latin typeface="Times New Roman" panose="02020603050405020304" pitchFamily="18" charset="0"/>
            </a:rPr>
            <a:t/>
          </a:r>
          <a:endParaRPr>
            <a:latin typeface="Times New Roman" panose="02020603050405020304" pitchFamily="18" charset="0"/>
          </a:endParaRPr>
        </a:p>
      </dgm:t>
    </dgm:pt>
    <dgm:pt modelId="{7A421ADA-CEE1-4F66-BA4E-2820189842CA}" cxnId="{9A5B9796-A79B-4954-A2F6-270AD8BE7094}" type="parTrans">
      <dgm:prSet/>
      <dgm:spPr/>
      <dgm:t>
        <a:bodyPr/>
        <a:lstStyle/>
        <a:p>
          <a:endParaRPr lang="zh-CN" altLang="en-US"/>
        </a:p>
      </dgm:t>
    </dgm:pt>
    <dgm:pt modelId="{549C28EB-9992-46F7-A1AB-D9D1D3E6C7FC}" cxnId="{9A5B9796-A79B-4954-A2F6-270AD8BE7094}" type="sibTrans">
      <dgm:prSet/>
      <dgm:spPr/>
      <dgm:t>
        <a:bodyPr/>
        <a:lstStyle/>
        <a:p>
          <a:endParaRPr lang="zh-CN" altLang="en-US"/>
        </a:p>
      </dgm:t>
    </dgm:pt>
    <dgm:pt modelId="{F4A54443-A868-4333-B8B0-3AA7AD1327A4}">
      <dgm:prSet phldrT="[文本]" phldr="0" custT="0"/>
      <dgm:spPr/>
      <dgm:t>
        <a:bodyPr vert="horz" wrap="square"/>
        <a:p>
          <a:pPr>
            <a:lnSpc>
              <a:spcPct val="100000"/>
            </a:lnSpc>
            <a:spcBef>
              <a:spcPct val="0"/>
            </a:spcBef>
            <a:spcAft>
              <a:spcPct val="35000"/>
            </a:spcAft>
          </a:pPr>
          <a:r>
            <a:rPr lang="zh-CN" altLang="en-US" dirty="0">
              <a:latin typeface="Times New Roman" panose="02020603050405020304" pitchFamily="18" charset="0"/>
              <a:cs typeface="Times New Roman" panose="02020603050405020304" pitchFamily="18" charset="0"/>
            </a:rPr>
            <a:t>为每一个请求</a:t>
          </a:r>
          <a:r>
            <a:rPr lang="zh-CN" altLang="en-US" dirty="0">
              <a:solidFill>
                <a:srgbClr val="FF0000"/>
              </a:solidFill>
              <a:latin typeface="Times New Roman" panose="02020603050405020304" pitchFamily="18" charset="0"/>
              <a:cs typeface="Times New Roman" panose="02020603050405020304" pitchFamily="18" charset="0"/>
            </a:rPr>
            <a:t>创建</a:t>
          </a:r>
          <a:r>
            <a:rPr lang="zh-CN" altLang="en-US" dirty="0">
              <a:latin typeface="Times New Roman" panose="02020603050405020304" pitchFamily="18" charset="0"/>
              <a:cs typeface="Times New Roman" panose="02020603050405020304" pitchFamily="18" charset="0"/>
            </a:rPr>
            <a:t>专用的 </a:t>
          </a:r>
          <a:r>
            <a:rPr lang="en-US" altLang="en-US" dirty="0">
              <a:solidFill>
                <a:srgbClr val="FF0000"/>
              </a:solidFill>
              <a:latin typeface="Times New Roman" panose="02020603050405020304" pitchFamily="18" charset="0"/>
              <a:cs typeface="Times New Roman" panose="02020603050405020304" pitchFamily="18" charset="0"/>
            </a:rPr>
            <a:t>TCP </a:t>
          </a:r>
          <a:r>
            <a:rPr lang="zh-CN" altLang="en-US" dirty="0">
              <a:solidFill>
                <a:srgbClr val="FF0000"/>
              </a:solidFill>
              <a:latin typeface="Times New Roman" panose="02020603050405020304" pitchFamily="18" charset="0"/>
              <a:cs typeface="Times New Roman" panose="02020603050405020304" pitchFamily="18" charset="0"/>
            </a:rPr>
            <a:t>连接</a:t>
          </a:r>
          <a:r>
            <a:rPr>
              <a:latin typeface="Times New Roman" panose="02020603050405020304" pitchFamily="18" charset="0"/>
              <a:cs typeface="Times New Roman" panose="02020603050405020304" pitchFamily="18" charset="0"/>
            </a:rPr>
            <a:t/>
          </a:r>
          <a:endParaRPr>
            <a:latin typeface="Times New Roman" panose="02020603050405020304" pitchFamily="18" charset="0"/>
            <a:cs typeface="Times New Roman" panose="02020603050405020304" pitchFamily="18" charset="0"/>
          </a:endParaRPr>
        </a:p>
      </dgm:t>
    </dgm:pt>
    <dgm:pt modelId="{B6F8C2D7-CD10-489A-87EB-D68638FE6FA7}" cxnId="{790D6442-7C0B-4A73-ABC9-BE7349AE6FAA}" type="parTrans">
      <dgm:prSet/>
      <dgm:spPr/>
      <dgm:t>
        <a:bodyPr/>
        <a:lstStyle/>
        <a:p>
          <a:endParaRPr lang="zh-CN" altLang="en-US"/>
        </a:p>
      </dgm:t>
    </dgm:pt>
    <dgm:pt modelId="{AE38C0DA-6E9D-4EFF-B065-A22BDEBCCA7D}" cxnId="{790D6442-7C0B-4A73-ABC9-BE7349AE6FAA}" type="sibTrans">
      <dgm:prSet/>
      <dgm:spPr/>
      <dgm:t>
        <a:bodyPr/>
        <a:lstStyle/>
        <a:p>
          <a:endParaRPr lang="zh-CN" altLang="en-US"/>
        </a:p>
      </dgm:t>
    </dgm:pt>
    <dgm:pt modelId="{6D2B7C0F-6F9F-477C-8182-BC6DD7A6B660}" type="pres">
      <dgm:prSet presAssocID="{38B3EF56-7055-4A4A-965D-59626D38C05D}" presName="diagram" presStyleCnt="0">
        <dgm:presLayoutVars>
          <dgm:chPref val="1"/>
          <dgm:dir/>
          <dgm:animOne val="branch"/>
          <dgm:animLvl val="lvl"/>
          <dgm:resizeHandles/>
        </dgm:presLayoutVars>
      </dgm:prSet>
      <dgm:spPr/>
    </dgm:pt>
    <dgm:pt modelId="{AADFC7A4-014A-4F06-8D33-A3C17705D513}" type="pres">
      <dgm:prSet presAssocID="{31FB9CD0-924C-4908-91FF-CB77D922ADCC}" presName="root" presStyleCnt="0"/>
      <dgm:spPr/>
    </dgm:pt>
    <dgm:pt modelId="{02A2FF81-02D0-4DA1-A0A3-C32C500BB0B3}" type="pres">
      <dgm:prSet presAssocID="{31FB9CD0-924C-4908-91FF-CB77D922ADCC}" presName="rootComposite" presStyleCnt="0"/>
      <dgm:spPr/>
    </dgm:pt>
    <dgm:pt modelId="{A0840747-B6EB-41EE-8F7E-522F3DF4BD6F}" type="pres">
      <dgm:prSet presAssocID="{31FB9CD0-924C-4908-91FF-CB77D922ADCC}" presName="rootText" presStyleLbl="node1" presStyleIdx="0" presStyleCnt="1" custScaleX="151784"/>
      <dgm:spPr/>
    </dgm:pt>
    <dgm:pt modelId="{1DAC70BE-28AC-4A27-9CCA-34B03FA9D01B}" type="pres">
      <dgm:prSet presAssocID="{31FB9CD0-924C-4908-91FF-CB77D922ADCC}" presName="rootConnector" presStyleCnt="0"/>
      <dgm:spPr/>
    </dgm:pt>
    <dgm:pt modelId="{1F4435C7-2EEE-4A50-AE80-63A5675FBF01}" type="pres">
      <dgm:prSet presAssocID="{31FB9CD0-924C-4908-91FF-CB77D922ADCC}" presName="childShape" presStyleCnt="0"/>
      <dgm:spPr/>
    </dgm:pt>
    <dgm:pt modelId="{CD20549B-3DBD-4D98-8328-EB8A8DC44D27}" type="pres">
      <dgm:prSet presAssocID="{FB4833B4-EA59-4F52-AF70-A9B44F063863}" presName="Name13" presStyleLbl="parChTrans1D2" presStyleIdx="0" presStyleCnt="3"/>
      <dgm:spPr/>
    </dgm:pt>
    <dgm:pt modelId="{A570BF9C-EE46-476D-A1E7-58DBE1B9A4FF}" type="pres">
      <dgm:prSet presAssocID="{4CC4018C-4408-4AEF-89C3-A07D9E02C292}" presName="childText" presStyleLbl="bgAcc1" presStyleIdx="0" presStyleCnt="3" custScaleX="174768">
        <dgm:presLayoutVars>
          <dgm:bulletEnabled val="1"/>
        </dgm:presLayoutVars>
      </dgm:prSet>
      <dgm:spPr/>
    </dgm:pt>
    <dgm:pt modelId="{052BCE56-F873-42BA-A0F7-DA6A25066A0C}" type="pres">
      <dgm:prSet presAssocID="{7A421ADA-CEE1-4F66-BA4E-2820189842CA}" presName="Name13" presStyleLbl="parChTrans1D2" presStyleIdx="1" presStyleCnt="3"/>
      <dgm:spPr/>
    </dgm:pt>
    <dgm:pt modelId="{190E55EC-8437-4F3B-9243-282A7B1428E5}" type="pres">
      <dgm:prSet presAssocID="{2B6EFA64-C045-4E4C-962B-ADBAB30D9ECF}" presName="childText" presStyleLbl="bgAcc1" presStyleIdx="1" presStyleCnt="3" custScaleX="174768">
        <dgm:presLayoutVars>
          <dgm:bulletEnabled val="1"/>
        </dgm:presLayoutVars>
      </dgm:prSet>
      <dgm:spPr/>
    </dgm:pt>
    <dgm:pt modelId="{9418084C-566C-4D02-B361-85424751EC00}" type="pres">
      <dgm:prSet presAssocID="{B6F8C2D7-CD10-489A-87EB-D68638FE6FA7}" presName="Name13" presStyleLbl="parChTrans1D2" presStyleIdx="2" presStyleCnt="3"/>
      <dgm:spPr/>
    </dgm:pt>
    <dgm:pt modelId="{51ED02C2-FDBB-4172-9B71-276F733F84F6}" type="pres">
      <dgm:prSet presAssocID="{F4A54443-A868-4333-B8B0-3AA7AD1327A4}" presName="childText" presStyleLbl="bgAcc1" presStyleIdx="2" presStyleCnt="3" custScaleX="174768">
        <dgm:presLayoutVars>
          <dgm:bulletEnabled val="1"/>
        </dgm:presLayoutVars>
      </dgm:prSet>
      <dgm:spPr/>
    </dgm:pt>
  </dgm:ptLst>
  <dgm:cxnLst>
    <dgm:cxn modelId="{C2A561E8-E9F3-43FB-9F3C-F09309DE0255}" srcId="{38B3EF56-7055-4A4A-965D-59626D38C05D}" destId="{31FB9CD0-924C-4908-91FF-CB77D922ADCC}" srcOrd="0" destOrd="0" parTransId="{C9F72636-2307-4380-988D-BC23E943AEF7}" sibTransId="{9DEB7F1D-C15D-42F1-BDE0-3DC89D128FEF}"/>
    <dgm:cxn modelId="{9252F92C-9A02-4746-A211-59C6B0AD6265}" srcId="{31FB9CD0-924C-4908-91FF-CB77D922ADCC}" destId="{4CC4018C-4408-4AEF-89C3-A07D9E02C292}" srcOrd="0" destOrd="0" parTransId="{FB4833B4-EA59-4F52-AF70-A9B44F063863}" sibTransId="{E8F8D742-5026-4952-AA29-4E8C206A139F}"/>
    <dgm:cxn modelId="{9A5B9796-A79B-4954-A2F6-270AD8BE7094}" srcId="{31FB9CD0-924C-4908-91FF-CB77D922ADCC}" destId="{2B6EFA64-C045-4E4C-962B-ADBAB30D9ECF}" srcOrd="1" destOrd="0" parTransId="{7A421ADA-CEE1-4F66-BA4E-2820189842CA}" sibTransId="{549C28EB-9992-46F7-A1AB-D9D1D3E6C7FC}"/>
    <dgm:cxn modelId="{790D6442-7C0B-4A73-ABC9-BE7349AE6FAA}" srcId="{31FB9CD0-924C-4908-91FF-CB77D922ADCC}" destId="{F4A54443-A868-4333-B8B0-3AA7AD1327A4}" srcOrd="2" destOrd="0" parTransId="{B6F8C2D7-CD10-489A-87EB-D68638FE6FA7}" sibTransId="{AE38C0DA-6E9D-4EFF-B065-A22BDEBCCA7D}"/>
    <dgm:cxn modelId="{C9A2B2CF-5400-45C9-9408-9914135DA7AD}" type="presOf" srcId="{38B3EF56-7055-4A4A-965D-59626D38C05D}" destId="{6D2B7C0F-6F9F-477C-8182-BC6DD7A6B660}" srcOrd="0" destOrd="0" presId="urn:microsoft.com/office/officeart/2005/8/layout/hierarchy3"/>
    <dgm:cxn modelId="{F3FA7356-7A70-4167-B333-DFE64370B7FC}" type="presParOf" srcId="{6D2B7C0F-6F9F-477C-8182-BC6DD7A6B660}" destId="{AADFC7A4-014A-4F06-8D33-A3C17705D513}" srcOrd="0" destOrd="0" presId="urn:microsoft.com/office/officeart/2005/8/layout/hierarchy3"/>
    <dgm:cxn modelId="{D0672472-2906-411A-8E91-959F88286E7D}" type="presParOf" srcId="{AADFC7A4-014A-4F06-8D33-A3C17705D513}" destId="{02A2FF81-02D0-4DA1-A0A3-C32C500BB0B3}" srcOrd="0" destOrd="0" presId="urn:microsoft.com/office/officeart/2005/8/layout/hierarchy3"/>
    <dgm:cxn modelId="{4ED9DF21-2D16-4502-A9D8-3F9FF3EC436B}" type="presOf" srcId="{31FB9CD0-924C-4908-91FF-CB77D922ADCC}" destId="{02A2FF81-02D0-4DA1-A0A3-C32C500BB0B3}" srcOrd="0" destOrd="0" presId="urn:microsoft.com/office/officeart/2005/8/layout/hierarchy3"/>
    <dgm:cxn modelId="{A2DA6B24-82B3-460D-8CA0-846CBEF4473C}" type="presParOf" srcId="{02A2FF81-02D0-4DA1-A0A3-C32C500BB0B3}" destId="{A0840747-B6EB-41EE-8F7E-522F3DF4BD6F}" srcOrd="0" destOrd="0" presId="urn:microsoft.com/office/officeart/2005/8/layout/hierarchy3"/>
    <dgm:cxn modelId="{14D45DB1-C2A8-4355-93A2-A799C98B370F}" type="presOf" srcId="{31FB9CD0-924C-4908-91FF-CB77D922ADCC}" destId="{A0840747-B6EB-41EE-8F7E-522F3DF4BD6F}" srcOrd="0" destOrd="0" presId="urn:microsoft.com/office/officeart/2005/8/layout/hierarchy3"/>
    <dgm:cxn modelId="{008D6542-0932-495F-BE36-D415163DC0FF}" type="presParOf" srcId="{02A2FF81-02D0-4DA1-A0A3-C32C500BB0B3}" destId="{1DAC70BE-28AC-4A27-9CCA-34B03FA9D01B}" srcOrd="1" destOrd="0" presId="urn:microsoft.com/office/officeart/2005/8/layout/hierarchy3"/>
    <dgm:cxn modelId="{A295108A-D304-4E15-BE2D-ADAB3908A224}" type="presOf" srcId="{31FB9CD0-924C-4908-91FF-CB77D922ADCC}" destId="{1DAC70BE-28AC-4A27-9CCA-34B03FA9D01B}" srcOrd="0" destOrd="0" presId="urn:microsoft.com/office/officeart/2005/8/layout/hierarchy3"/>
    <dgm:cxn modelId="{7E234237-A1DD-4690-AFD0-4A691E3BAD3E}" type="presParOf" srcId="{AADFC7A4-014A-4F06-8D33-A3C17705D513}" destId="{1F4435C7-2EEE-4A50-AE80-63A5675FBF01}" srcOrd="1" destOrd="0" presId="urn:microsoft.com/office/officeart/2005/8/layout/hierarchy3"/>
    <dgm:cxn modelId="{16C492BD-ED79-4451-A032-F1A290BA728D}" type="presParOf" srcId="{1F4435C7-2EEE-4A50-AE80-63A5675FBF01}" destId="{CD20549B-3DBD-4D98-8328-EB8A8DC44D27}" srcOrd="0" destOrd="1" presId="urn:microsoft.com/office/officeart/2005/8/layout/hierarchy3"/>
    <dgm:cxn modelId="{33019C0E-814A-40DF-A226-391CFCEC75AB}" type="presOf" srcId="{FB4833B4-EA59-4F52-AF70-A9B44F063863}" destId="{CD20549B-3DBD-4D98-8328-EB8A8DC44D27}" srcOrd="0" destOrd="0" presId="urn:microsoft.com/office/officeart/2005/8/layout/hierarchy3"/>
    <dgm:cxn modelId="{A3327D8D-93A2-47D5-B386-E7E86354904B}" type="presParOf" srcId="{1F4435C7-2EEE-4A50-AE80-63A5675FBF01}" destId="{A570BF9C-EE46-476D-A1E7-58DBE1B9A4FF}" srcOrd="1" destOrd="1" presId="urn:microsoft.com/office/officeart/2005/8/layout/hierarchy3"/>
    <dgm:cxn modelId="{3BB90882-A74F-4827-AB82-88DA03B82CAB}" type="presOf" srcId="{4CC4018C-4408-4AEF-89C3-A07D9E02C292}" destId="{A570BF9C-EE46-476D-A1E7-58DBE1B9A4FF}" srcOrd="0" destOrd="0" presId="urn:microsoft.com/office/officeart/2005/8/layout/hierarchy3"/>
    <dgm:cxn modelId="{71ECB381-BE6A-462A-9049-BA48E3070599}" type="presParOf" srcId="{1F4435C7-2EEE-4A50-AE80-63A5675FBF01}" destId="{052BCE56-F873-42BA-A0F7-DA6A25066A0C}" srcOrd="2" destOrd="1" presId="urn:microsoft.com/office/officeart/2005/8/layout/hierarchy3"/>
    <dgm:cxn modelId="{DA97A3AD-9455-4BDB-9B19-8B656376E5CA}" type="presOf" srcId="{7A421ADA-CEE1-4F66-BA4E-2820189842CA}" destId="{052BCE56-F873-42BA-A0F7-DA6A25066A0C}" srcOrd="0" destOrd="0" presId="urn:microsoft.com/office/officeart/2005/8/layout/hierarchy3"/>
    <dgm:cxn modelId="{63E1F645-9AE6-408E-8504-D36BDADEF8FC}" type="presParOf" srcId="{1F4435C7-2EEE-4A50-AE80-63A5675FBF01}" destId="{190E55EC-8437-4F3B-9243-282A7B1428E5}" srcOrd="3" destOrd="1" presId="urn:microsoft.com/office/officeart/2005/8/layout/hierarchy3"/>
    <dgm:cxn modelId="{3E3BBBA6-59F2-4932-B105-91A636CA6293}" type="presOf" srcId="{2B6EFA64-C045-4E4C-962B-ADBAB30D9ECF}" destId="{190E55EC-8437-4F3B-9243-282A7B1428E5}" srcOrd="0" destOrd="0" presId="urn:microsoft.com/office/officeart/2005/8/layout/hierarchy3"/>
    <dgm:cxn modelId="{42907A68-A0A3-4063-B899-87C81B682847}" type="presParOf" srcId="{1F4435C7-2EEE-4A50-AE80-63A5675FBF01}" destId="{9418084C-566C-4D02-B361-85424751EC00}" srcOrd="4" destOrd="1" presId="urn:microsoft.com/office/officeart/2005/8/layout/hierarchy3"/>
    <dgm:cxn modelId="{ECC5BDC3-0E8D-411C-8C2C-0A05830FFE20}" type="presOf" srcId="{B6F8C2D7-CD10-489A-87EB-D68638FE6FA7}" destId="{9418084C-566C-4D02-B361-85424751EC00}" srcOrd="0" destOrd="0" presId="urn:microsoft.com/office/officeart/2005/8/layout/hierarchy3"/>
    <dgm:cxn modelId="{D2C44746-732A-473F-A654-6146A4516D06}" type="presParOf" srcId="{1F4435C7-2EEE-4A50-AE80-63A5675FBF01}" destId="{51ED02C2-FDBB-4172-9B71-276F733F84F6}" srcOrd="5" destOrd="1" presId="urn:microsoft.com/office/officeart/2005/8/layout/hierarchy3"/>
    <dgm:cxn modelId="{62167873-FE8B-43EF-9C1E-279F3F28C33B}" type="presOf" srcId="{F4A54443-A868-4333-B8B0-3AA7AD1327A4}" destId="{51ED02C2-FDBB-4172-9B71-276F733F84F6}" srcOrd="0" destOrd="0" presId="urn:microsoft.com/office/officeart/2005/8/layout/hierarchy3"/>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8B3EF56-7055-4A4A-965D-59626D38C05D}" type="doc">
      <dgm:prSet loTypeId="urn:microsoft.com/office/officeart/2005/8/layout/hierarchy3" loCatId="relationship" qsTypeId="urn:microsoft.com/office/officeart/2005/8/quickstyle/simple1" qsCatId="simple" csTypeId="urn:microsoft.com/office/officeart/2005/8/colors/colorful1" csCatId="colorful" phldr="1"/>
      <dgm:spPr/>
      <dgm:t>
        <a:bodyPr/>
        <a:lstStyle/>
        <a:p>
          <a:endParaRPr lang="zh-CN" altLang="en-US"/>
        </a:p>
      </dgm:t>
    </dgm:pt>
    <dgm:pt modelId="{31FB9CD0-924C-4908-91FF-CB77D922ADCC}">
      <dgm:prSet phldrT="[文本]" phldr="0" custT="0"/>
      <dgm:spPr/>
      <dgm:t>
        <a:bodyPr vert="horz" wrap="square"/>
        <a:p>
          <a:pPr>
            <a:lnSpc>
              <a:spcPct val="100000"/>
            </a:lnSpc>
            <a:spcBef>
              <a:spcPct val="0"/>
            </a:spcBef>
            <a:spcAft>
              <a:spcPct val="35000"/>
            </a:spcAft>
          </a:pPr>
          <a:r>
            <a:rPr lang="zh-CN" altLang="en-US" b="1" dirty="0">
              <a:solidFill>
                <a:sysClr val="windowText" lastClr="000000"/>
              </a:solidFill>
              <a:latin typeface="Times New Roman" panose="02020603050405020304" pitchFamily="18" charset="0"/>
            </a:rPr>
            <a:t>请求处理特性</a:t>
          </a:r>
          <a:r>
            <a:rPr>
              <a:latin typeface="Times New Roman" panose="02020603050405020304" pitchFamily="18" charset="0"/>
            </a:rPr>
            <a:t/>
          </a:r>
          <a:endParaRPr>
            <a:latin typeface="Times New Roman" panose="02020603050405020304" pitchFamily="18" charset="0"/>
          </a:endParaRPr>
        </a:p>
      </dgm:t>
    </dgm:pt>
    <dgm:pt modelId="{C9F72636-2307-4380-988D-BC23E943AEF7}" cxnId="{556D4DC1-423C-4FF9-96D1-D84480E41359}" type="parTrans">
      <dgm:prSet/>
      <dgm:spPr/>
      <dgm:t>
        <a:bodyPr/>
        <a:lstStyle/>
        <a:p>
          <a:endParaRPr lang="zh-CN" altLang="en-US"/>
        </a:p>
      </dgm:t>
    </dgm:pt>
    <dgm:pt modelId="{9DEB7F1D-C15D-42F1-BDE0-3DC89D128FEF}" cxnId="{556D4DC1-423C-4FF9-96D1-D84480E41359}" type="sibTrans">
      <dgm:prSet/>
      <dgm:spPr/>
      <dgm:t>
        <a:bodyPr/>
        <a:lstStyle/>
        <a:p>
          <a:endParaRPr lang="zh-CN" altLang="en-US"/>
        </a:p>
      </dgm:t>
    </dgm:pt>
    <dgm:pt modelId="{4CC4018C-4408-4AEF-89C3-A07D9E02C292}">
      <dgm:prSet phldrT="[文本]" phldr="0" custT="0"/>
      <dgm:spPr/>
      <dgm:t>
        <a:bodyPr vert="horz" wrap="square"/>
        <a:p>
          <a:pPr>
            <a:lnSpc>
              <a:spcPct val="100000"/>
            </a:lnSpc>
            <a:spcBef>
              <a:spcPct val="0"/>
            </a:spcBef>
            <a:spcAft>
              <a:spcPct val="35000"/>
            </a:spcAft>
          </a:pPr>
          <a:r>
            <a:rPr lang="zh-CN" altLang="en-US" dirty="0">
              <a:latin typeface="Times New Roman" panose="02020603050405020304" pitchFamily="18" charset="0"/>
            </a:rPr>
            <a:t>请求处理涉及</a:t>
          </a:r>
          <a:r>
            <a:rPr lang="zh-CN" altLang="en-US" dirty="0">
              <a:solidFill>
                <a:sysClr val="windowText" lastClr="000000"/>
              </a:solidFill>
              <a:latin typeface="Times New Roman" panose="02020603050405020304" pitchFamily="18" charset="0"/>
            </a:rPr>
            <a:t>的多种不同操作都可能需要访问存储设备</a:t>
          </a:r>
          <a:r>
            <a:rPr>
              <a:latin typeface="Times New Roman" panose="02020603050405020304" pitchFamily="18" charset="0"/>
            </a:rPr>
            <a:t/>
          </a:r>
          <a:endParaRPr>
            <a:latin typeface="Times New Roman" panose="02020603050405020304" pitchFamily="18" charset="0"/>
          </a:endParaRPr>
        </a:p>
      </dgm:t>
    </dgm:pt>
    <dgm:pt modelId="{FB4833B4-EA59-4F52-AF70-A9B44F063863}" cxnId="{B7F2E09B-CABA-4939-BC0F-8983A4578F21}" type="parTrans">
      <dgm:prSet/>
      <dgm:spPr/>
      <dgm:t>
        <a:bodyPr/>
        <a:lstStyle/>
        <a:p>
          <a:endParaRPr lang="zh-CN" altLang="en-US"/>
        </a:p>
      </dgm:t>
    </dgm:pt>
    <dgm:pt modelId="{E8F8D742-5026-4952-AA29-4E8C206A139F}" cxnId="{B7F2E09B-CABA-4939-BC0F-8983A4578F21}" type="sibTrans">
      <dgm:prSet/>
      <dgm:spPr/>
      <dgm:t>
        <a:bodyPr/>
        <a:lstStyle/>
        <a:p>
          <a:endParaRPr lang="zh-CN" altLang="en-US"/>
        </a:p>
      </dgm:t>
    </dgm:pt>
    <dgm:pt modelId="{2B6EFA64-C045-4E4C-962B-ADBAB30D9ECF}">
      <dgm:prSet phldrT="[文本]" phldr="0" custT="0"/>
      <dgm:spPr/>
      <dgm:t>
        <a:bodyPr vert="horz" wrap="square"/>
        <a:p>
          <a:pPr>
            <a:lnSpc>
              <a:spcPct val="100000"/>
            </a:lnSpc>
            <a:spcBef>
              <a:spcPct val="0"/>
            </a:spcBef>
            <a:spcAft>
              <a:spcPct val="35000"/>
            </a:spcAft>
          </a:pPr>
          <a:r>
            <a:rPr lang="zh-CN" altLang="en-US" dirty="0">
              <a:latin typeface="Times New Roman" panose="02020603050405020304" pitchFamily="18" charset="0"/>
            </a:rPr>
            <a:t>使用</a:t>
          </a:r>
          <a:r>
            <a:rPr lang="zh-CN" altLang="en-US" dirty="0">
              <a:solidFill>
                <a:sysClr val="windowText" lastClr="000000"/>
              </a:solidFill>
              <a:latin typeface="Times New Roman" panose="02020603050405020304" pitchFamily="18" charset="0"/>
            </a:rPr>
            <a:t>基于事件驱动的并发处理架构</a:t>
          </a:r>
          <a:r>
            <a:rPr>
              <a:latin typeface="Times New Roman" panose="02020603050405020304" pitchFamily="18" charset="0"/>
            </a:rPr>
            <a:t/>
          </a:r>
          <a:endParaRPr>
            <a:latin typeface="Times New Roman" panose="02020603050405020304" pitchFamily="18" charset="0"/>
          </a:endParaRPr>
        </a:p>
      </dgm:t>
    </dgm:pt>
    <dgm:pt modelId="{7A421ADA-CEE1-4F66-BA4E-2820189842CA}" cxnId="{086E3071-69F0-42C7-9135-3E76BABE5E82}" type="parTrans">
      <dgm:prSet/>
      <dgm:spPr/>
      <dgm:t>
        <a:bodyPr/>
        <a:lstStyle/>
        <a:p>
          <a:endParaRPr lang="zh-CN" altLang="en-US"/>
        </a:p>
      </dgm:t>
    </dgm:pt>
    <dgm:pt modelId="{549C28EB-9992-46F7-A1AB-D9D1D3E6C7FC}" cxnId="{086E3071-69F0-42C7-9135-3E76BABE5E82}" type="sibTrans">
      <dgm:prSet/>
      <dgm:spPr/>
      <dgm:t>
        <a:bodyPr/>
        <a:lstStyle/>
        <a:p>
          <a:endParaRPr lang="zh-CN" altLang="en-US"/>
        </a:p>
      </dgm:t>
    </dgm:pt>
    <dgm:pt modelId="{F4A54443-A868-4333-B8B0-3AA7AD1327A4}">
      <dgm:prSet phldrT="[文本]" phldr="0" custT="0"/>
      <dgm:spPr/>
      <dgm:t>
        <a:bodyPr vert="horz" wrap="square"/>
        <a:p>
          <a:pPr>
            <a:lnSpc>
              <a:spcPct val="100000"/>
            </a:lnSpc>
            <a:spcBef>
              <a:spcPct val="0"/>
            </a:spcBef>
            <a:spcAft>
              <a:spcPct val="35000"/>
            </a:spcAft>
          </a:pPr>
          <a:r>
            <a:rPr lang="zh-CN" altLang="en-US" dirty="0">
              <a:latin typeface="Times New Roman" panose="02020603050405020304" pitchFamily="18" charset="0"/>
              <a:cs typeface="Times New Roman" panose="02020603050405020304" pitchFamily="18" charset="0"/>
            </a:rPr>
            <a:t>为每一</a:t>
          </a:r>
          <a:r>
            <a:rPr lang="zh-CN" altLang="en-US" dirty="0">
              <a:solidFill>
                <a:sysClr val="windowText" lastClr="000000"/>
              </a:solidFill>
              <a:latin typeface="Times New Roman" panose="02020603050405020304" pitchFamily="18" charset="0"/>
              <a:cs typeface="Times New Roman" panose="02020603050405020304" pitchFamily="18" charset="0"/>
            </a:rPr>
            <a:t>个请求创建专用的 </a:t>
          </a:r>
          <a:r>
            <a:rPr lang="en-US" altLang="en-US" dirty="0">
              <a:solidFill>
                <a:sysClr val="windowText" lastClr="000000"/>
              </a:solidFill>
              <a:latin typeface="Times New Roman" panose="02020603050405020304" pitchFamily="18" charset="0"/>
              <a:cs typeface="Times New Roman" panose="02020603050405020304" pitchFamily="18" charset="0"/>
            </a:rPr>
            <a:t>TCP </a:t>
          </a:r>
          <a:r>
            <a:rPr lang="zh-CN" altLang="en-US" dirty="0">
              <a:solidFill>
                <a:sysClr val="windowText" lastClr="000000"/>
              </a:solidFill>
              <a:latin typeface="Times New Roman" panose="02020603050405020304" pitchFamily="18" charset="0"/>
              <a:cs typeface="Times New Roman" panose="02020603050405020304" pitchFamily="18" charset="0"/>
            </a:rPr>
            <a:t>连接</a:t>
          </a:r>
          <a:r>
            <a:rPr>
              <a:latin typeface="Times New Roman" panose="02020603050405020304" pitchFamily="18" charset="0"/>
              <a:cs typeface="Times New Roman" panose="02020603050405020304" pitchFamily="18" charset="0"/>
            </a:rPr>
            <a:t/>
          </a:r>
          <a:endParaRPr>
            <a:latin typeface="Times New Roman" panose="02020603050405020304" pitchFamily="18" charset="0"/>
            <a:cs typeface="Times New Roman" panose="02020603050405020304" pitchFamily="18" charset="0"/>
          </a:endParaRPr>
        </a:p>
      </dgm:t>
    </dgm:pt>
    <dgm:pt modelId="{B6F8C2D7-CD10-489A-87EB-D68638FE6FA7}" cxnId="{7DA4B569-32BC-4BAD-853F-0528B19B3D76}" type="parTrans">
      <dgm:prSet/>
      <dgm:spPr/>
      <dgm:t>
        <a:bodyPr/>
        <a:lstStyle/>
        <a:p>
          <a:endParaRPr lang="zh-CN" altLang="en-US"/>
        </a:p>
      </dgm:t>
    </dgm:pt>
    <dgm:pt modelId="{AE38C0DA-6E9D-4EFF-B065-A22BDEBCCA7D}" cxnId="{7DA4B569-32BC-4BAD-853F-0528B19B3D76}" type="sibTrans">
      <dgm:prSet/>
      <dgm:spPr/>
      <dgm:t>
        <a:bodyPr/>
        <a:lstStyle/>
        <a:p>
          <a:endParaRPr lang="zh-CN" altLang="en-US"/>
        </a:p>
      </dgm:t>
    </dgm:pt>
    <dgm:pt modelId="{6D2B7C0F-6F9F-477C-8182-BC6DD7A6B660}" type="pres">
      <dgm:prSet presAssocID="{38B3EF56-7055-4A4A-965D-59626D38C05D}" presName="diagram" presStyleCnt="0">
        <dgm:presLayoutVars>
          <dgm:chPref val="1"/>
          <dgm:dir/>
          <dgm:animOne val="branch"/>
          <dgm:animLvl val="lvl"/>
          <dgm:resizeHandles/>
        </dgm:presLayoutVars>
      </dgm:prSet>
      <dgm:spPr/>
    </dgm:pt>
    <dgm:pt modelId="{AADFC7A4-014A-4F06-8D33-A3C17705D513}" type="pres">
      <dgm:prSet presAssocID="{31FB9CD0-924C-4908-91FF-CB77D922ADCC}" presName="root" presStyleCnt="0"/>
      <dgm:spPr/>
    </dgm:pt>
    <dgm:pt modelId="{02A2FF81-02D0-4DA1-A0A3-C32C500BB0B3}" type="pres">
      <dgm:prSet presAssocID="{31FB9CD0-924C-4908-91FF-CB77D922ADCC}" presName="rootComposite" presStyleCnt="0"/>
      <dgm:spPr/>
    </dgm:pt>
    <dgm:pt modelId="{A0840747-B6EB-41EE-8F7E-522F3DF4BD6F}" type="pres">
      <dgm:prSet presAssocID="{31FB9CD0-924C-4908-91FF-CB77D922ADCC}" presName="rootText" presStyleLbl="node1" presStyleIdx="0" presStyleCnt="1" custScaleX="151784"/>
      <dgm:spPr/>
    </dgm:pt>
    <dgm:pt modelId="{1DAC70BE-28AC-4A27-9CCA-34B03FA9D01B}" type="pres">
      <dgm:prSet presAssocID="{31FB9CD0-924C-4908-91FF-CB77D922ADCC}" presName="rootConnector" presStyleCnt="0"/>
      <dgm:spPr/>
    </dgm:pt>
    <dgm:pt modelId="{1F4435C7-2EEE-4A50-AE80-63A5675FBF01}" type="pres">
      <dgm:prSet presAssocID="{31FB9CD0-924C-4908-91FF-CB77D922ADCC}" presName="childShape" presStyleCnt="0"/>
      <dgm:spPr/>
    </dgm:pt>
    <dgm:pt modelId="{CD20549B-3DBD-4D98-8328-EB8A8DC44D27}" type="pres">
      <dgm:prSet presAssocID="{FB4833B4-EA59-4F52-AF70-A9B44F063863}" presName="Name13" presStyleLbl="parChTrans1D2" presStyleIdx="0" presStyleCnt="3"/>
      <dgm:spPr/>
    </dgm:pt>
    <dgm:pt modelId="{A570BF9C-EE46-476D-A1E7-58DBE1B9A4FF}" type="pres">
      <dgm:prSet presAssocID="{4CC4018C-4408-4AEF-89C3-A07D9E02C292}" presName="childText" presStyleLbl="bgAcc1" presStyleIdx="0" presStyleCnt="3" custScaleX="174768">
        <dgm:presLayoutVars>
          <dgm:bulletEnabled val="1"/>
        </dgm:presLayoutVars>
      </dgm:prSet>
      <dgm:spPr/>
    </dgm:pt>
    <dgm:pt modelId="{052BCE56-F873-42BA-A0F7-DA6A25066A0C}" type="pres">
      <dgm:prSet presAssocID="{7A421ADA-CEE1-4F66-BA4E-2820189842CA}" presName="Name13" presStyleLbl="parChTrans1D2" presStyleIdx="1" presStyleCnt="3"/>
      <dgm:spPr/>
    </dgm:pt>
    <dgm:pt modelId="{190E55EC-8437-4F3B-9243-282A7B1428E5}" type="pres">
      <dgm:prSet presAssocID="{2B6EFA64-C045-4E4C-962B-ADBAB30D9ECF}" presName="childText" presStyleLbl="bgAcc1" presStyleIdx="1" presStyleCnt="3" custScaleX="174768">
        <dgm:presLayoutVars>
          <dgm:bulletEnabled val="1"/>
        </dgm:presLayoutVars>
      </dgm:prSet>
      <dgm:spPr/>
    </dgm:pt>
    <dgm:pt modelId="{9418084C-566C-4D02-B361-85424751EC00}" type="pres">
      <dgm:prSet presAssocID="{B6F8C2D7-CD10-489A-87EB-D68638FE6FA7}" presName="Name13" presStyleLbl="parChTrans1D2" presStyleIdx="2" presStyleCnt="3"/>
      <dgm:spPr/>
    </dgm:pt>
    <dgm:pt modelId="{51ED02C2-FDBB-4172-9B71-276F733F84F6}" type="pres">
      <dgm:prSet presAssocID="{F4A54443-A868-4333-B8B0-3AA7AD1327A4}" presName="childText" presStyleLbl="bgAcc1" presStyleIdx="2" presStyleCnt="3" custScaleX="174768">
        <dgm:presLayoutVars>
          <dgm:bulletEnabled val="1"/>
        </dgm:presLayoutVars>
      </dgm:prSet>
      <dgm:spPr/>
    </dgm:pt>
  </dgm:ptLst>
  <dgm:cxnLst>
    <dgm:cxn modelId="{556D4DC1-423C-4FF9-96D1-D84480E41359}" srcId="{38B3EF56-7055-4A4A-965D-59626D38C05D}" destId="{31FB9CD0-924C-4908-91FF-CB77D922ADCC}" srcOrd="0" destOrd="0" parTransId="{C9F72636-2307-4380-988D-BC23E943AEF7}" sibTransId="{9DEB7F1D-C15D-42F1-BDE0-3DC89D128FEF}"/>
    <dgm:cxn modelId="{B7F2E09B-CABA-4939-BC0F-8983A4578F21}" srcId="{31FB9CD0-924C-4908-91FF-CB77D922ADCC}" destId="{4CC4018C-4408-4AEF-89C3-A07D9E02C292}" srcOrd="0" destOrd="0" parTransId="{FB4833B4-EA59-4F52-AF70-A9B44F063863}" sibTransId="{E8F8D742-5026-4952-AA29-4E8C206A139F}"/>
    <dgm:cxn modelId="{086E3071-69F0-42C7-9135-3E76BABE5E82}" srcId="{31FB9CD0-924C-4908-91FF-CB77D922ADCC}" destId="{2B6EFA64-C045-4E4C-962B-ADBAB30D9ECF}" srcOrd="1" destOrd="0" parTransId="{7A421ADA-CEE1-4F66-BA4E-2820189842CA}" sibTransId="{549C28EB-9992-46F7-A1AB-D9D1D3E6C7FC}"/>
    <dgm:cxn modelId="{7DA4B569-32BC-4BAD-853F-0528B19B3D76}" srcId="{31FB9CD0-924C-4908-91FF-CB77D922ADCC}" destId="{F4A54443-A868-4333-B8B0-3AA7AD1327A4}" srcOrd="2" destOrd="0" parTransId="{B6F8C2D7-CD10-489A-87EB-D68638FE6FA7}" sibTransId="{AE38C0DA-6E9D-4EFF-B065-A22BDEBCCA7D}"/>
    <dgm:cxn modelId="{244E1981-EF7B-4525-A600-4CA7E98B5993}" type="presOf" srcId="{38B3EF56-7055-4A4A-965D-59626D38C05D}" destId="{6D2B7C0F-6F9F-477C-8182-BC6DD7A6B660}" srcOrd="0" destOrd="0" presId="urn:microsoft.com/office/officeart/2005/8/layout/hierarchy3"/>
    <dgm:cxn modelId="{1564DCB6-1AB8-461A-9B3B-303D9026F9BD}" type="presParOf" srcId="{6D2B7C0F-6F9F-477C-8182-BC6DD7A6B660}" destId="{AADFC7A4-014A-4F06-8D33-A3C17705D513}" srcOrd="0" destOrd="0" presId="urn:microsoft.com/office/officeart/2005/8/layout/hierarchy3"/>
    <dgm:cxn modelId="{4EDCAE3F-5B57-405C-AADD-717838382E77}" type="presParOf" srcId="{AADFC7A4-014A-4F06-8D33-A3C17705D513}" destId="{02A2FF81-02D0-4DA1-A0A3-C32C500BB0B3}" srcOrd="0" destOrd="0" presId="urn:microsoft.com/office/officeart/2005/8/layout/hierarchy3"/>
    <dgm:cxn modelId="{2CB6B8EA-7470-4F51-919E-8F1D2B779205}" type="presOf" srcId="{31FB9CD0-924C-4908-91FF-CB77D922ADCC}" destId="{02A2FF81-02D0-4DA1-A0A3-C32C500BB0B3}" srcOrd="0" destOrd="0" presId="urn:microsoft.com/office/officeart/2005/8/layout/hierarchy3"/>
    <dgm:cxn modelId="{C916CCBE-68F2-4C33-90A4-ACC8A0B49916}" type="presParOf" srcId="{02A2FF81-02D0-4DA1-A0A3-C32C500BB0B3}" destId="{A0840747-B6EB-41EE-8F7E-522F3DF4BD6F}" srcOrd="0" destOrd="0" presId="urn:microsoft.com/office/officeart/2005/8/layout/hierarchy3"/>
    <dgm:cxn modelId="{007E6E7E-AED8-4348-A0D4-6915E7F712FE}" type="presOf" srcId="{31FB9CD0-924C-4908-91FF-CB77D922ADCC}" destId="{A0840747-B6EB-41EE-8F7E-522F3DF4BD6F}" srcOrd="0" destOrd="0" presId="urn:microsoft.com/office/officeart/2005/8/layout/hierarchy3"/>
    <dgm:cxn modelId="{C2C20403-D709-41F3-BDF0-E449B06EF639}" type="presParOf" srcId="{02A2FF81-02D0-4DA1-A0A3-C32C500BB0B3}" destId="{1DAC70BE-28AC-4A27-9CCA-34B03FA9D01B}" srcOrd="1" destOrd="0" presId="urn:microsoft.com/office/officeart/2005/8/layout/hierarchy3"/>
    <dgm:cxn modelId="{10525C87-2845-4D99-9E05-D6A9AD355FCC}" type="presOf" srcId="{31FB9CD0-924C-4908-91FF-CB77D922ADCC}" destId="{1DAC70BE-28AC-4A27-9CCA-34B03FA9D01B}" srcOrd="0" destOrd="0" presId="urn:microsoft.com/office/officeart/2005/8/layout/hierarchy3"/>
    <dgm:cxn modelId="{D4FB13F5-53D9-4FD9-B07C-1B37A300A1E4}" type="presParOf" srcId="{AADFC7A4-014A-4F06-8D33-A3C17705D513}" destId="{1F4435C7-2EEE-4A50-AE80-63A5675FBF01}" srcOrd="1" destOrd="0" presId="urn:microsoft.com/office/officeart/2005/8/layout/hierarchy3"/>
    <dgm:cxn modelId="{27914AAE-2AA4-4C40-916D-FA74C0E6E56D}" type="presParOf" srcId="{1F4435C7-2EEE-4A50-AE80-63A5675FBF01}" destId="{CD20549B-3DBD-4D98-8328-EB8A8DC44D27}" srcOrd="0" destOrd="1" presId="urn:microsoft.com/office/officeart/2005/8/layout/hierarchy3"/>
    <dgm:cxn modelId="{CC716DA3-772F-4801-B8F6-5FC4AF582989}" type="presOf" srcId="{FB4833B4-EA59-4F52-AF70-A9B44F063863}" destId="{CD20549B-3DBD-4D98-8328-EB8A8DC44D27}" srcOrd="0" destOrd="0" presId="urn:microsoft.com/office/officeart/2005/8/layout/hierarchy3"/>
    <dgm:cxn modelId="{D0E84E4C-3758-48DA-944A-E9C22F57AA48}" type="presParOf" srcId="{1F4435C7-2EEE-4A50-AE80-63A5675FBF01}" destId="{A570BF9C-EE46-476D-A1E7-58DBE1B9A4FF}" srcOrd="1" destOrd="1" presId="urn:microsoft.com/office/officeart/2005/8/layout/hierarchy3"/>
    <dgm:cxn modelId="{FAF9F93F-3C1D-4DAF-BAE1-DA874C96078B}" type="presOf" srcId="{4CC4018C-4408-4AEF-89C3-A07D9E02C292}" destId="{A570BF9C-EE46-476D-A1E7-58DBE1B9A4FF}" srcOrd="0" destOrd="0" presId="urn:microsoft.com/office/officeart/2005/8/layout/hierarchy3"/>
    <dgm:cxn modelId="{8E359C87-BD75-4B16-8CE0-6A91ECA3C32B}" type="presParOf" srcId="{1F4435C7-2EEE-4A50-AE80-63A5675FBF01}" destId="{052BCE56-F873-42BA-A0F7-DA6A25066A0C}" srcOrd="2" destOrd="1" presId="urn:microsoft.com/office/officeart/2005/8/layout/hierarchy3"/>
    <dgm:cxn modelId="{C52EFE49-6179-42DE-BBBF-07B67A5B0215}" type="presOf" srcId="{7A421ADA-CEE1-4F66-BA4E-2820189842CA}" destId="{052BCE56-F873-42BA-A0F7-DA6A25066A0C}" srcOrd="0" destOrd="0" presId="urn:microsoft.com/office/officeart/2005/8/layout/hierarchy3"/>
    <dgm:cxn modelId="{CFB80949-9F12-4264-BAA3-59714D7F22DA}" type="presParOf" srcId="{1F4435C7-2EEE-4A50-AE80-63A5675FBF01}" destId="{190E55EC-8437-4F3B-9243-282A7B1428E5}" srcOrd="3" destOrd="1" presId="urn:microsoft.com/office/officeart/2005/8/layout/hierarchy3"/>
    <dgm:cxn modelId="{35B1733B-A584-4320-9074-2A44CCD07E94}" type="presOf" srcId="{2B6EFA64-C045-4E4C-962B-ADBAB30D9ECF}" destId="{190E55EC-8437-4F3B-9243-282A7B1428E5}" srcOrd="0" destOrd="0" presId="urn:microsoft.com/office/officeart/2005/8/layout/hierarchy3"/>
    <dgm:cxn modelId="{3ABAAB3F-F2F5-43D1-983E-4074D7553238}" type="presParOf" srcId="{1F4435C7-2EEE-4A50-AE80-63A5675FBF01}" destId="{9418084C-566C-4D02-B361-85424751EC00}" srcOrd="4" destOrd="1" presId="urn:microsoft.com/office/officeart/2005/8/layout/hierarchy3"/>
    <dgm:cxn modelId="{154CFD61-9B69-4A17-B9FA-90E28149032D}" type="presOf" srcId="{B6F8C2D7-CD10-489A-87EB-D68638FE6FA7}" destId="{9418084C-566C-4D02-B361-85424751EC00}" srcOrd="0" destOrd="0" presId="urn:microsoft.com/office/officeart/2005/8/layout/hierarchy3"/>
    <dgm:cxn modelId="{063C244E-7D98-4DCB-80A0-6F5987BDC9D3}" type="presParOf" srcId="{1F4435C7-2EEE-4A50-AE80-63A5675FBF01}" destId="{51ED02C2-FDBB-4172-9B71-276F733F84F6}" srcOrd="5" destOrd="1" presId="urn:microsoft.com/office/officeart/2005/8/layout/hierarchy3"/>
    <dgm:cxn modelId="{A42B1A7E-577E-4460-8FCB-C5C317B07B52}" type="presOf" srcId="{F4A54443-A868-4333-B8B0-3AA7AD1327A4}" destId="{51ED02C2-FDBB-4172-9B71-276F733F84F6}" srcOrd="0" destOrd="0" presId="urn:microsoft.com/office/officeart/2005/8/layout/hierarchy3"/>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38B3EF56-7055-4A4A-965D-59626D38C05D}" type="doc">
      <dgm:prSet loTypeId="urn:microsoft.com/office/officeart/2005/8/layout/hierarchy3" loCatId="relationship" qsTypeId="urn:microsoft.com/office/officeart/2005/8/quickstyle/simple1" qsCatId="simple" csTypeId="urn:microsoft.com/office/officeart/2005/8/colors/colorful3" csCatId="colorful" phldr="1"/>
      <dgm:spPr/>
      <dgm:t>
        <a:bodyPr/>
        <a:lstStyle/>
        <a:p>
          <a:endParaRPr lang="zh-CN" altLang="en-US"/>
        </a:p>
      </dgm:t>
    </dgm:pt>
    <dgm:pt modelId="{31FB9CD0-924C-4908-91FF-CB77D922ADCC}">
      <dgm:prSet phldrT="[文本]" phldr="0" custT="0"/>
      <dgm:spPr/>
      <dgm:t>
        <a:bodyPr vert="horz" wrap="square"/>
        <a:p>
          <a:pPr>
            <a:lnSpc>
              <a:spcPct val="100000"/>
            </a:lnSpc>
            <a:spcBef>
              <a:spcPct val="0"/>
            </a:spcBef>
            <a:spcAft>
              <a:spcPct val="35000"/>
            </a:spcAft>
          </a:pPr>
          <a:r>
            <a:rPr lang="zh-CN" altLang="en-US" b="1" dirty="0">
              <a:solidFill>
                <a:sysClr val="windowText" lastClr="000000"/>
              </a:solidFill>
              <a:latin typeface="Times New Roman" panose="02020603050405020304" pitchFamily="18" charset="0"/>
            </a:rPr>
            <a:t>尾延迟预测挑战</a:t>
          </a:r>
          <a:r>
            <a:rPr>
              <a:latin typeface="Times New Roman" panose="02020603050405020304" pitchFamily="18" charset="0"/>
            </a:rPr>
            <a:t/>
          </a:r>
          <a:endParaRPr>
            <a:latin typeface="Times New Roman" panose="02020603050405020304" pitchFamily="18" charset="0"/>
          </a:endParaRPr>
        </a:p>
      </dgm:t>
    </dgm:pt>
    <dgm:pt modelId="{C9F72636-2307-4380-988D-BC23E943AEF7}" cxnId="{0AB76925-CA98-448E-AF0B-0C4E72D0DBC4}" type="parTrans">
      <dgm:prSet/>
      <dgm:spPr/>
      <dgm:t>
        <a:bodyPr/>
        <a:lstStyle/>
        <a:p>
          <a:endParaRPr lang="zh-CN" altLang="en-US"/>
        </a:p>
      </dgm:t>
    </dgm:pt>
    <dgm:pt modelId="{9DEB7F1D-C15D-42F1-BDE0-3DC89D128FEF}" cxnId="{0AB76925-CA98-448E-AF0B-0C4E72D0DBC4}" type="sibTrans">
      <dgm:prSet/>
      <dgm:spPr/>
      <dgm:t>
        <a:bodyPr/>
        <a:lstStyle/>
        <a:p>
          <a:endParaRPr lang="zh-CN" altLang="en-US"/>
        </a:p>
      </dgm:t>
    </dgm:pt>
    <dgm:pt modelId="{4CC4018C-4408-4AEF-89C3-A07D9E02C292}">
      <dgm:prSet phldrT="[文本]" phldr="0" custT="0"/>
      <dgm:spPr/>
      <dgm:t>
        <a:bodyPr vert="horz" wrap="square"/>
        <a:p>
          <a:pPr>
            <a:lnSpc>
              <a:spcPct val="100000"/>
            </a:lnSpc>
            <a:spcBef>
              <a:spcPct val="0"/>
            </a:spcBef>
            <a:spcAft>
              <a:spcPct val="35000"/>
            </a:spcAft>
          </a:pPr>
          <a:r>
            <a:rPr lang="zh-CN" altLang="en-US" dirty="0">
              <a:latin typeface="Times New Roman" panose="02020603050405020304" pitchFamily="18" charset="0"/>
            </a:rPr>
            <a:t>需要考虑索引查询和元数据读取操作</a:t>
          </a:r>
          <a:r>
            <a:rPr>
              <a:latin typeface="Times New Roman" panose="02020603050405020304" pitchFamily="18" charset="0"/>
            </a:rPr>
            <a:t/>
          </a:r>
          <a:endParaRPr>
            <a:latin typeface="Times New Roman" panose="02020603050405020304" pitchFamily="18" charset="0"/>
          </a:endParaRPr>
        </a:p>
      </dgm:t>
    </dgm:pt>
    <dgm:pt modelId="{FB4833B4-EA59-4F52-AF70-A9B44F063863}" cxnId="{30F131B3-767D-490A-9738-B8EBF0DAB9BD}" type="parTrans">
      <dgm:prSet/>
      <dgm:spPr/>
      <dgm:t>
        <a:bodyPr/>
        <a:lstStyle/>
        <a:p>
          <a:endParaRPr lang="zh-CN" altLang="en-US"/>
        </a:p>
      </dgm:t>
    </dgm:pt>
    <dgm:pt modelId="{E8F8D742-5026-4952-AA29-4E8C206A139F}" cxnId="{30F131B3-767D-490A-9738-B8EBF0DAB9BD}" type="sibTrans">
      <dgm:prSet/>
      <dgm:spPr/>
      <dgm:t>
        <a:bodyPr/>
        <a:lstStyle/>
        <a:p>
          <a:endParaRPr lang="zh-CN" altLang="en-US"/>
        </a:p>
      </dgm:t>
    </dgm:pt>
    <dgm:pt modelId="{2B6EFA64-C045-4E4C-962B-ADBAB30D9ECF}">
      <dgm:prSet phldrT="[文本]" phldr="0" custT="0"/>
      <dgm:spPr/>
      <dgm:t>
        <a:bodyPr vert="horz" wrap="square"/>
        <a:p>
          <a:pPr>
            <a:lnSpc>
              <a:spcPct val="100000"/>
            </a:lnSpc>
            <a:spcBef>
              <a:spcPct val="0"/>
            </a:spcBef>
            <a:spcAft>
              <a:spcPct val="35000"/>
            </a:spcAft>
          </a:pPr>
          <a:r>
            <a:rPr lang="zh-CN" altLang="en-US" dirty="0">
              <a:latin typeface="Times New Roman" panose="02020603050405020304" pitchFamily="18" charset="0"/>
            </a:rPr>
            <a:t>需要考虑基于事件驱动的并发处理架构的的请求调度方式</a:t>
          </a:r>
          <a:r>
            <a:rPr>
              <a:latin typeface="Times New Roman" panose="02020603050405020304" pitchFamily="18" charset="0"/>
            </a:rPr>
            <a:t/>
          </a:r>
          <a:endParaRPr>
            <a:latin typeface="Times New Roman" panose="02020603050405020304" pitchFamily="18" charset="0"/>
          </a:endParaRPr>
        </a:p>
      </dgm:t>
    </dgm:pt>
    <dgm:pt modelId="{7A421ADA-CEE1-4F66-BA4E-2820189842CA}" cxnId="{C216A576-D511-4220-94D0-F8162D910E39}" type="parTrans">
      <dgm:prSet/>
      <dgm:spPr/>
      <dgm:t>
        <a:bodyPr/>
        <a:lstStyle/>
        <a:p>
          <a:endParaRPr lang="zh-CN" altLang="en-US"/>
        </a:p>
      </dgm:t>
    </dgm:pt>
    <dgm:pt modelId="{549C28EB-9992-46F7-A1AB-D9D1D3E6C7FC}" cxnId="{C216A576-D511-4220-94D0-F8162D910E39}" type="sibTrans">
      <dgm:prSet/>
      <dgm:spPr/>
      <dgm:t>
        <a:bodyPr/>
        <a:lstStyle/>
        <a:p>
          <a:endParaRPr lang="zh-CN" altLang="en-US"/>
        </a:p>
      </dgm:t>
    </dgm:pt>
    <dgm:pt modelId="{F4A54443-A868-4333-B8B0-3AA7AD1327A4}">
      <dgm:prSet phldrT="[文本]" phldr="0" custT="0"/>
      <dgm:spPr/>
      <dgm:t>
        <a:bodyPr vert="horz" wrap="square"/>
        <a:p>
          <a:pPr>
            <a:lnSpc>
              <a:spcPct val="100000"/>
            </a:lnSpc>
            <a:spcBef>
              <a:spcPct val="0"/>
            </a:spcBef>
            <a:spcAft>
              <a:spcPct val="35000"/>
            </a:spcAft>
          </a:pPr>
          <a:r>
            <a:rPr lang="zh-CN" altLang="en-US" dirty="0">
              <a:latin typeface="Times New Roman" panose="02020603050405020304" pitchFamily="18" charset="0"/>
              <a:cs typeface="Times New Roman" panose="02020603050405020304" pitchFamily="18" charset="0"/>
            </a:rPr>
            <a:t>需要考虑建立连接请求等待被接受的延迟开销（</a:t>
          </a:r>
          <a:r>
            <a:rPr lang="en-US" altLang="en-US" b="1" dirty="0">
              <a:solidFill>
                <a:srgbClr val="FF0000"/>
              </a:solidFill>
              <a:latin typeface="Times New Roman" panose="02020603050405020304" pitchFamily="18" charset="0"/>
              <a:cs typeface="Times New Roman" panose="02020603050405020304" pitchFamily="18" charset="0"/>
            </a:rPr>
            <a:t>WTA</a:t>
          </a:r>
          <a:r>
            <a:rPr lang="zh-CN" altLang="en-US" dirty="0">
              <a:latin typeface="Times New Roman" panose="02020603050405020304" pitchFamily="18" charset="0"/>
              <a:cs typeface="Times New Roman" panose="02020603050405020304" pitchFamily="18" charset="0"/>
            </a:rPr>
            <a:t>）</a:t>
          </a:r>
          <a:r>
            <a:rPr>
              <a:latin typeface="Times New Roman" panose="02020603050405020304" pitchFamily="18" charset="0"/>
              <a:cs typeface="Times New Roman" panose="02020603050405020304" pitchFamily="18" charset="0"/>
            </a:rPr>
            <a:t/>
          </a:r>
          <a:endParaRPr>
            <a:latin typeface="Times New Roman" panose="02020603050405020304" pitchFamily="18" charset="0"/>
            <a:cs typeface="Times New Roman" panose="02020603050405020304" pitchFamily="18" charset="0"/>
          </a:endParaRPr>
        </a:p>
      </dgm:t>
    </dgm:pt>
    <dgm:pt modelId="{B6F8C2D7-CD10-489A-87EB-D68638FE6FA7}" cxnId="{F802C0D9-D763-4F0E-BDCC-9279545596CF}" type="parTrans">
      <dgm:prSet/>
      <dgm:spPr/>
      <dgm:t>
        <a:bodyPr/>
        <a:lstStyle/>
        <a:p>
          <a:endParaRPr lang="zh-CN" altLang="en-US"/>
        </a:p>
      </dgm:t>
    </dgm:pt>
    <dgm:pt modelId="{AE38C0DA-6E9D-4EFF-B065-A22BDEBCCA7D}" cxnId="{F802C0D9-D763-4F0E-BDCC-9279545596CF}" type="sibTrans">
      <dgm:prSet/>
      <dgm:spPr/>
      <dgm:t>
        <a:bodyPr/>
        <a:lstStyle/>
        <a:p>
          <a:endParaRPr lang="zh-CN" altLang="en-US"/>
        </a:p>
      </dgm:t>
    </dgm:pt>
    <dgm:pt modelId="{6D2B7C0F-6F9F-477C-8182-BC6DD7A6B660}" type="pres">
      <dgm:prSet presAssocID="{38B3EF56-7055-4A4A-965D-59626D38C05D}" presName="diagram" presStyleCnt="0">
        <dgm:presLayoutVars>
          <dgm:chPref val="1"/>
          <dgm:dir/>
          <dgm:animOne val="branch"/>
          <dgm:animLvl val="lvl"/>
          <dgm:resizeHandles/>
        </dgm:presLayoutVars>
      </dgm:prSet>
      <dgm:spPr/>
    </dgm:pt>
    <dgm:pt modelId="{AADFC7A4-014A-4F06-8D33-A3C17705D513}" type="pres">
      <dgm:prSet presAssocID="{31FB9CD0-924C-4908-91FF-CB77D922ADCC}" presName="root" presStyleCnt="0"/>
      <dgm:spPr/>
    </dgm:pt>
    <dgm:pt modelId="{02A2FF81-02D0-4DA1-A0A3-C32C500BB0B3}" type="pres">
      <dgm:prSet presAssocID="{31FB9CD0-924C-4908-91FF-CB77D922ADCC}" presName="rootComposite" presStyleCnt="0"/>
      <dgm:spPr/>
    </dgm:pt>
    <dgm:pt modelId="{A0840747-B6EB-41EE-8F7E-522F3DF4BD6F}" type="pres">
      <dgm:prSet presAssocID="{31FB9CD0-924C-4908-91FF-CB77D922ADCC}" presName="rootText" presStyleLbl="node1" presStyleIdx="0" presStyleCnt="1" custScaleX="151784"/>
      <dgm:spPr/>
    </dgm:pt>
    <dgm:pt modelId="{1DAC70BE-28AC-4A27-9CCA-34B03FA9D01B}" type="pres">
      <dgm:prSet presAssocID="{31FB9CD0-924C-4908-91FF-CB77D922ADCC}" presName="rootConnector" presStyleCnt="0"/>
      <dgm:spPr/>
    </dgm:pt>
    <dgm:pt modelId="{1F4435C7-2EEE-4A50-AE80-63A5675FBF01}" type="pres">
      <dgm:prSet presAssocID="{31FB9CD0-924C-4908-91FF-CB77D922ADCC}" presName="childShape" presStyleCnt="0"/>
      <dgm:spPr/>
    </dgm:pt>
    <dgm:pt modelId="{CD20549B-3DBD-4D98-8328-EB8A8DC44D27}" type="pres">
      <dgm:prSet presAssocID="{FB4833B4-EA59-4F52-AF70-A9B44F063863}" presName="Name13" presStyleLbl="parChTrans1D2" presStyleIdx="0" presStyleCnt="3"/>
      <dgm:spPr/>
    </dgm:pt>
    <dgm:pt modelId="{A570BF9C-EE46-476D-A1E7-58DBE1B9A4FF}" type="pres">
      <dgm:prSet presAssocID="{4CC4018C-4408-4AEF-89C3-A07D9E02C292}" presName="childText" presStyleLbl="bgAcc1" presStyleIdx="0" presStyleCnt="3" custScaleX="174768">
        <dgm:presLayoutVars>
          <dgm:bulletEnabled val="1"/>
        </dgm:presLayoutVars>
      </dgm:prSet>
      <dgm:spPr/>
    </dgm:pt>
    <dgm:pt modelId="{052BCE56-F873-42BA-A0F7-DA6A25066A0C}" type="pres">
      <dgm:prSet presAssocID="{7A421ADA-CEE1-4F66-BA4E-2820189842CA}" presName="Name13" presStyleLbl="parChTrans1D2" presStyleIdx="1" presStyleCnt="3"/>
      <dgm:spPr/>
    </dgm:pt>
    <dgm:pt modelId="{190E55EC-8437-4F3B-9243-282A7B1428E5}" type="pres">
      <dgm:prSet presAssocID="{2B6EFA64-C045-4E4C-962B-ADBAB30D9ECF}" presName="childText" presStyleLbl="bgAcc1" presStyleIdx="1" presStyleCnt="3" custScaleX="174768">
        <dgm:presLayoutVars>
          <dgm:bulletEnabled val="1"/>
        </dgm:presLayoutVars>
      </dgm:prSet>
      <dgm:spPr/>
    </dgm:pt>
    <dgm:pt modelId="{9418084C-566C-4D02-B361-85424751EC00}" type="pres">
      <dgm:prSet presAssocID="{B6F8C2D7-CD10-489A-87EB-D68638FE6FA7}" presName="Name13" presStyleLbl="parChTrans1D2" presStyleIdx="2" presStyleCnt="3"/>
      <dgm:spPr/>
    </dgm:pt>
    <dgm:pt modelId="{51ED02C2-FDBB-4172-9B71-276F733F84F6}" type="pres">
      <dgm:prSet presAssocID="{F4A54443-A868-4333-B8B0-3AA7AD1327A4}" presName="childText" presStyleLbl="bgAcc1" presStyleIdx="2" presStyleCnt="3" custScaleX="174768">
        <dgm:presLayoutVars>
          <dgm:bulletEnabled val="1"/>
        </dgm:presLayoutVars>
      </dgm:prSet>
      <dgm:spPr/>
    </dgm:pt>
  </dgm:ptLst>
  <dgm:cxnLst>
    <dgm:cxn modelId="{0AB76925-CA98-448E-AF0B-0C4E72D0DBC4}" srcId="{38B3EF56-7055-4A4A-965D-59626D38C05D}" destId="{31FB9CD0-924C-4908-91FF-CB77D922ADCC}" srcOrd="0" destOrd="0" parTransId="{C9F72636-2307-4380-988D-BC23E943AEF7}" sibTransId="{9DEB7F1D-C15D-42F1-BDE0-3DC89D128FEF}"/>
    <dgm:cxn modelId="{30F131B3-767D-490A-9738-B8EBF0DAB9BD}" srcId="{31FB9CD0-924C-4908-91FF-CB77D922ADCC}" destId="{4CC4018C-4408-4AEF-89C3-A07D9E02C292}" srcOrd="0" destOrd="0" parTransId="{FB4833B4-EA59-4F52-AF70-A9B44F063863}" sibTransId="{E8F8D742-5026-4952-AA29-4E8C206A139F}"/>
    <dgm:cxn modelId="{C216A576-D511-4220-94D0-F8162D910E39}" srcId="{31FB9CD0-924C-4908-91FF-CB77D922ADCC}" destId="{2B6EFA64-C045-4E4C-962B-ADBAB30D9ECF}" srcOrd="1" destOrd="0" parTransId="{7A421ADA-CEE1-4F66-BA4E-2820189842CA}" sibTransId="{549C28EB-9992-46F7-A1AB-D9D1D3E6C7FC}"/>
    <dgm:cxn modelId="{F802C0D9-D763-4F0E-BDCC-9279545596CF}" srcId="{31FB9CD0-924C-4908-91FF-CB77D922ADCC}" destId="{F4A54443-A868-4333-B8B0-3AA7AD1327A4}" srcOrd="2" destOrd="0" parTransId="{B6F8C2D7-CD10-489A-87EB-D68638FE6FA7}" sibTransId="{AE38C0DA-6E9D-4EFF-B065-A22BDEBCCA7D}"/>
    <dgm:cxn modelId="{E54A1D49-9ED5-49DC-B8B0-A7AF04016EFC}" type="presOf" srcId="{38B3EF56-7055-4A4A-965D-59626D38C05D}" destId="{6D2B7C0F-6F9F-477C-8182-BC6DD7A6B660}" srcOrd="0" destOrd="0" presId="urn:microsoft.com/office/officeart/2005/8/layout/hierarchy3"/>
    <dgm:cxn modelId="{B2E75398-80A7-4325-8F1F-F0EFC52827D4}" type="presParOf" srcId="{6D2B7C0F-6F9F-477C-8182-BC6DD7A6B660}" destId="{AADFC7A4-014A-4F06-8D33-A3C17705D513}" srcOrd="0" destOrd="0" presId="urn:microsoft.com/office/officeart/2005/8/layout/hierarchy3"/>
    <dgm:cxn modelId="{7FA47B12-A27A-47CA-BEFF-46610FFDB56F}" type="presParOf" srcId="{AADFC7A4-014A-4F06-8D33-A3C17705D513}" destId="{02A2FF81-02D0-4DA1-A0A3-C32C500BB0B3}" srcOrd="0" destOrd="0" presId="urn:microsoft.com/office/officeart/2005/8/layout/hierarchy3"/>
    <dgm:cxn modelId="{05A3AFFF-8100-4DE2-9FE5-50A41B8111DF}" type="presOf" srcId="{31FB9CD0-924C-4908-91FF-CB77D922ADCC}" destId="{02A2FF81-02D0-4DA1-A0A3-C32C500BB0B3}" srcOrd="0" destOrd="0" presId="urn:microsoft.com/office/officeart/2005/8/layout/hierarchy3"/>
    <dgm:cxn modelId="{6DB731D9-43FD-4087-8B60-9B3A9FC674F0}" type="presParOf" srcId="{02A2FF81-02D0-4DA1-A0A3-C32C500BB0B3}" destId="{A0840747-B6EB-41EE-8F7E-522F3DF4BD6F}" srcOrd="0" destOrd="0" presId="urn:microsoft.com/office/officeart/2005/8/layout/hierarchy3"/>
    <dgm:cxn modelId="{EA25D081-D1B4-425E-A198-695F3FDE7E7B}" type="presOf" srcId="{31FB9CD0-924C-4908-91FF-CB77D922ADCC}" destId="{A0840747-B6EB-41EE-8F7E-522F3DF4BD6F}" srcOrd="0" destOrd="0" presId="urn:microsoft.com/office/officeart/2005/8/layout/hierarchy3"/>
    <dgm:cxn modelId="{4B58F3D1-633C-4CB6-AA7B-BAD6BE749C7F}" type="presParOf" srcId="{02A2FF81-02D0-4DA1-A0A3-C32C500BB0B3}" destId="{1DAC70BE-28AC-4A27-9CCA-34B03FA9D01B}" srcOrd="1" destOrd="0" presId="urn:microsoft.com/office/officeart/2005/8/layout/hierarchy3"/>
    <dgm:cxn modelId="{5ED6B618-86C4-408C-A069-B44AA4097AC7}" type="presOf" srcId="{31FB9CD0-924C-4908-91FF-CB77D922ADCC}" destId="{1DAC70BE-28AC-4A27-9CCA-34B03FA9D01B}" srcOrd="0" destOrd="0" presId="urn:microsoft.com/office/officeart/2005/8/layout/hierarchy3"/>
    <dgm:cxn modelId="{15DE71B8-B40C-4C87-B2D5-2D07A9BD0546}" type="presParOf" srcId="{AADFC7A4-014A-4F06-8D33-A3C17705D513}" destId="{1F4435C7-2EEE-4A50-AE80-63A5675FBF01}" srcOrd="1" destOrd="0" presId="urn:microsoft.com/office/officeart/2005/8/layout/hierarchy3"/>
    <dgm:cxn modelId="{5FF87D99-D368-4847-A94C-46CA78092845}" type="presParOf" srcId="{1F4435C7-2EEE-4A50-AE80-63A5675FBF01}" destId="{CD20549B-3DBD-4D98-8328-EB8A8DC44D27}" srcOrd="0" destOrd="1" presId="urn:microsoft.com/office/officeart/2005/8/layout/hierarchy3"/>
    <dgm:cxn modelId="{BDB5E291-7471-4ACB-99C9-C9B174ABE32D}" type="presOf" srcId="{FB4833B4-EA59-4F52-AF70-A9B44F063863}" destId="{CD20549B-3DBD-4D98-8328-EB8A8DC44D27}" srcOrd="0" destOrd="0" presId="urn:microsoft.com/office/officeart/2005/8/layout/hierarchy3"/>
    <dgm:cxn modelId="{CC46B59F-DD54-484B-B457-FAA0EE2B0F9F}" type="presParOf" srcId="{1F4435C7-2EEE-4A50-AE80-63A5675FBF01}" destId="{A570BF9C-EE46-476D-A1E7-58DBE1B9A4FF}" srcOrd="1" destOrd="1" presId="urn:microsoft.com/office/officeart/2005/8/layout/hierarchy3"/>
    <dgm:cxn modelId="{2A9141B5-A531-4FCF-906E-0A7430F9493D}" type="presOf" srcId="{4CC4018C-4408-4AEF-89C3-A07D9E02C292}" destId="{A570BF9C-EE46-476D-A1E7-58DBE1B9A4FF}" srcOrd="0" destOrd="0" presId="urn:microsoft.com/office/officeart/2005/8/layout/hierarchy3"/>
    <dgm:cxn modelId="{87F89B48-DDE4-44B9-9D14-8635E2116392}" type="presParOf" srcId="{1F4435C7-2EEE-4A50-AE80-63A5675FBF01}" destId="{052BCE56-F873-42BA-A0F7-DA6A25066A0C}" srcOrd="2" destOrd="1" presId="urn:microsoft.com/office/officeart/2005/8/layout/hierarchy3"/>
    <dgm:cxn modelId="{7B0A137F-B748-40B0-AD05-61AA0994A60D}" type="presOf" srcId="{7A421ADA-CEE1-4F66-BA4E-2820189842CA}" destId="{052BCE56-F873-42BA-A0F7-DA6A25066A0C}" srcOrd="0" destOrd="0" presId="urn:microsoft.com/office/officeart/2005/8/layout/hierarchy3"/>
    <dgm:cxn modelId="{858830F0-583E-4443-ACC0-16F340D22354}" type="presParOf" srcId="{1F4435C7-2EEE-4A50-AE80-63A5675FBF01}" destId="{190E55EC-8437-4F3B-9243-282A7B1428E5}" srcOrd="3" destOrd="1" presId="urn:microsoft.com/office/officeart/2005/8/layout/hierarchy3"/>
    <dgm:cxn modelId="{3924AF3C-7369-4E4B-937B-E6926CD82CF6}" type="presOf" srcId="{2B6EFA64-C045-4E4C-962B-ADBAB30D9ECF}" destId="{190E55EC-8437-4F3B-9243-282A7B1428E5}" srcOrd="0" destOrd="0" presId="urn:microsoft.com/office/officeart/2005/8/layout/hierarchy3"/>
    <dgm:cxn modelId="{B86FAE62-716B-442C-AAB6-A500BEBB68C6}" type="presParOf" srcId="{1F4435C7-2EEE-4A50-AE80-63A5675FBF01}" destId="{9418084C-566C-4D02-B361-85424751EC00}" srcOrd="4" destOrd="1" presId="urn:microsoft.com/office/officeart/2005/8/layout/hierarchy3"/>
    <dgm:cxn modelId="{03574952-A579-4A5C-A06B-6DEF0DCA179D}" type="presOf" srcId="{B6F8C2D7-CD10-489A-87EB-D68638FE6FA7}" destId="{9418084C-566C-4D02-B361-85424751EC00}" srcOrd="0" destOrd="0" presId="urn:microsoft.com/office/officeart/2005/8/layout/hierarchy3"/>
    <dgm:cxn modelId="{7372C3BC-E017-495D-879C-28B6649AC9F3}" type="presParOf" srcId="{1F4435C7-2EEE-4A50-AE80-63A5675FBF01}" destId="{51ED02C2-FDBB-4172-9B71-276F733F84F6}" srcOrd="5" destOrd="1" presId="urn:microsoft.com/office/officeart/2005/8/layout/hierarchy3"/>
    <dgm:cxn modelId="{3CAC65EF-B912-443F-9F13-14733E88CDB4}" type="presOf" srcId="{F4A54443-A868-4333-B8B0-3AA7AD1327A4}" destId="{51ED02C2-FDBB-4172-9B71-276F733F84F6}" srcOrd="0" destOrd="0" presId="urn:microsoft.com/office/officeart/2005/8/layout/hierarchy3"/>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348E2DDC-E64E-4578-8147-B32888D55022}" type="doc">
      <dgm:prSet loTypeId="urn:microsoft.com/office/officeart/2005/8/layout/hierarchy4" loCatId="hierarchy" qsTypeId="urn:microsoft.com/office/officeart/2005/8/quickstyle/simple1" qsCatId="simple" csTypeId="urn:microsoft.com/office/officeart/2005/8/colors/accent1_2" csCatId="accent1" phldr="1"/>
      <dgm:spPr/>
      <dgm:t>
        <a:bodyPr/>
        <a:lstStyle/>
        <a:p>
          <a:endParaRPr lang="zh-CN" altLang="en-US"/>
        </a:p>
      </dgm:t>
    </dgm:pt>
    <dgm:pt modelId="{0E79479D-FB09-46C4-96EE-E76B73109D8B}">
      <dgm:prSet phldrT="[文本]" phldr="0" custT="0"/>
      <dgm:spPr>
        <a:xfrm>
          <a:off x="2988" y="2730"/>
          <a:ext cx="7880722" cy="756255"/>
        </a:xfrm>
        <a:prstGeom prst="roundRect">
          <a:avLst>
            <a:gd name="adj" fmla="val 10000"/>
          </a:avLst>
        </a:prstGeom>
        <a:solidFill>
          <a:srgbClr val="70AD47">
            <a:lumMod val="40000"/>
            <a:lumOff val="60000"/>
          </a:srgbClr>
        </a:solidFill>
        <a:ln w="12700" cap="flat" cmpd="sng" algn="ctr">
          <a:solidFill>
            <a:sysClr val="window" lastClr="FFFFFF">
              <a:hueOff val="0"/>
              <a:satOff val="0"/>
              <a:lumOff val="0"/>
              <a:alphaOff val="0"/>
            </a:sysClr>
          </a:solidFill>
          <a:prstDash val="solid"/>
        </a:ln>
        <a:effectLst/>
      </dgm:spPr>
      <dgm:t>
        <a:bodyPr vert="horz" wrap="square"/>
        <a:p>
          <a:pPr>
            <a:lnSpc>
              <a:spcPct val="100000"/>
            </a:lnSpc>
            <a:spcBef>
              <a:spcPct val="0"/>
            </a:spcBef>
            <a:spcAft>
              <a:spcPct val="35000"/>
            </a:spcAft>
          </a:pPr>
          <a:r>
            <a:rPr lang="zh-CN" altLang="en-US" b="0" dirty="0">
              <a:solidFill>
                <a:sysClr val="windowText" lastClr="000000"/>
              </a:solidFill>
              <a:latin typeface="Times New Roman" panose="02020603050405020304" pitchFamily="18" charset="0"/>
              <a:ea typeface="黑体" panose="02010609060101010101" pitchFamily="49" charset="-122"/>
              <a:cs typeface="+mn-ea"/>
            </a:rPr>
            <a:t>系统整体的延迟分布</a:t>
          </a:r>
          <a:r>
            <a:rPr>
              <a:latin typeface="Times New Roman" panose="02020603050405020304" pitchFamily="18" charset="0"/>
              <a:ea typeface="黑体" panose="02010609060101010101" pitchFamily="49" charset="-122"/>
            </a:rPr>
            <a:t/>
          </a:r>
          <a:endParaRPr>
            <a:latin typeface="Times New Roman" panose="02020603050405020304" pitchFamily="18" charset="0"/>
            <a:ea typeface="黑体" panose="02010609060101010101" pitchFamily="49" charset="-122"/>
          </a:endParaRPr>
        </a:p>
      </dgm:t>
    </dgm:pt>
    <dgm:pt modelId="{0C127F8D-AFA5-411E-B42C-892E8530A90E}" cxnId="{BBBC0ED6-D137-4FC4-9877-03C7EE63A681}" type="parTrans">
      <dgm:prSet/>
      <dgm:spPr/>
      <dgm:t>
        <a:bodyPr/>
        <a:lstStyle/>
        <a:p>
          <a:endParaRPr lang="zh-CN" altLang="en-US"/>
        </a:p>
      </dgm:t>
    </dgm:pt>
    <dgm:pt modelId="{A4D4A73F-C551-438E-9F64-C84881E32A42}" cxnId="{BBBC0ED6-D137-4FC4-9877-03C7EE63A681}" type="sibTrans">
      <dgm:prSet/>
      <dgm:spPr/>
      <dgm:t>
        <a:bodyPr/>
        <a:lstStyle/>
        <a:p>
          <a:endParaRPr lang="zh-CN" altLang="en-US"/>
        </a:p>
      </dgm:t>
    </dgm:pt>
    <dgm:pt modelId="{14696C1B-876A-4359-8020-00A4DB8F9A70}">
      <dgm:prSet phldrT="[文本]" phldr="0" custT="0"/>
      <dgm:spPr>
        <a:xfrm>
          <a:off x="10681" y="923312"/>
          <a:ext cx="5819860" cy="1172610"/>
        </a:xfrm>
        <a:prstGeom prst="roundRect">
          <a:avLst>
            <a:gd name="adj" fmla="val 10000"/>
          </a:avLst>
        </a:prstGeom>
        <a:solidFill>
          <a:srgbClr val="5B9BD5">
            <a:lumMod val="40000"/>
            <a:lumOff val="60000"/>
          </a:srgbClr>
        </a:solidFill>
        <a:ln w="12700" cap="flat" cmpd="sng" algn="ctr">
          <a:solidFill>
            <a:sysClr val="window" lastClr="FFFFFF">
              <a:hueOff val="0"/>
              <a:satOff val="0"/>
              <a:lumOff val="0"/>
              <a:alphaOff val="0"/>
            </a:sysClr>
          </a:solidFill>
          <a:prstDash val="solid"/>
        </a:ln>
        <a:effectLst/>
      </dgm:spPr>
      <dgm:t>
        <a:bodyPr vert="horz" wrap="square"/>
        <a:p>
          <a:pPr>
            <a:lnSpc>
              <a:spcPct val="100000"/>
            </a:lnSpc>
            <a:spcBef>
              <a:spcPct val="0"/>
            </a:spcBef>
            <a:spcAft>
              <a:spcPct val="35000"/>
            </a:spcAft>
          </a:pPr>
          <a:r>
            <a:rPr lang="zh-CN" altLang="en-US" b="0" dirty="0">
              <a:solidFill>
                <a:sysClr val="windowText" lastClr="000000"/>
              </a:solidFill>
              <a:latin typeface="Times New Roman" panose="02020603050405020304" pitchFamily="18" charset="0"/>
              <a:ea typeface="黑体" panose="02010609060101010101" pitchFamily="49" charset="-122"/>
              <a:cs typeface="+mn-ea"/>
            </a:rPr>
            <a:t>一个存储设备在前端层的延迟分布</a:t>
          </a:r>
          <a:r>
            <a:rPr>
              <a:latin typeface="Times New Roman" panose="02020603050405020304" pitchFamily="18" charset="0"/>
              <a:ea typeface="黑体" panose="02010609060101010101" pitchFamily="49" charset="-122"/>
            </a:rPr>
            <a:t/>
          </a:r>
          <a:endParaRPr>
            <a:latin typeface="Times New Roman" panose="02020603050405020304" pitchFamily="18" charset="0"/>
            <a:ea typeface="黑体" panose="02010609060101010101" pitchFamily="49" charset="-122"/>
          </a:endParaRPr>
        </a:p>
      </dgm:t>
    </dgm:pt>
    <dgm:pt modelId="{7455678C-C45F-4CE4-AA92-65F54AFD87A1}" cxnId="{1C033C10-EC8F-4320-97EC-DD77C21980FB}" type="parTrans">
      <dgm:prSet/>
      <dgm:spPr/>
      <dgm:t>
        <a:bodyPr/>
        <a:lstStyle/>
        <a:p>
          <a:endParaRPr lang="zh-CN" altLang="en-US"/>
        </a:p>
      </dgm:t>
    </dgm:pt>
    <dgm:pt modelId="{E3011AE1-EECA-4F26-891D-0D0DD349E146}" cxnId="{1C033C10-EC8F-4320-97EC-DD77C21980FB}" type="sibTrans">
      <dgm:prSet/>
      <dgm:spPr/>
      <dgm:t>
        <a:bodyPr/>
        <a:lstStyle/>
        <a:p>
          <a:endParaRPr lang="zh-CN" altLang="en-US"/>
        </a:p>
      </dgm:t>
    </dgm:pt>
    <dgm:pt modelId="{D429747A-A133-4094-80E6-CD0B66D89C4A}">
      <dgm:prSet phldrT="[文本]" phldr="0" custT="1"/>
      <dgm:spPr>
        <a:xfrm>
          <a:off x="22031" y="2260249"/>
          <a:ext cx="1879753" cy="3278652"/>
        </a:xfrm>
        <a:prstGeom prst="roundRect">
          <a:avLst>
            <a:gd name="adj" fmla="val 10000"/>
          </a:avLst>
        </a:prstGeom>
        <a:solidFill>
          <a:srgbClr val="ED7D31">
            <a:lumMod val="40000"/>
            <a:lumOff val="60000"/>
          </a:srgbClr>
        </a:solidFill>
        <a:ln w="12700" cap="flat" cmpd="sng" algn="ctr">
          <a:solidFill>
            <a:sysClr val="window" lastClr="FFFFFF">
              <a:hueOff val="0"/>
              <a:satOff val="0"/>
              <a:lumOff val="0"/>
              <a:alphaOff val="0"/>
            </a:sysClr>
          </a:solidFill>
          <a:prstDash val="solid"/>
        </a:ln>
        <a:effectLst/>
      </dgm:spPr>
      <dgm:t>
        <a:bodyPr vert="horz" wrap="square" anchor="t"/>
        <a:p>
          <a:pPr>
            <a:lnSpc>
              <a:spcPct val="100000"/>
            </a:lnSpc>
            <a:spcBef>
              <a:spcPct val="0"/>
            </a:spcBef>
            <a:spcAft>
              <a:spcPct val="35000"/>
            </a:spcAft>
          </a:pPr>
          <a:r>
            <a:rPr lang="zh-CN" altLang="en-US" sz="2000" b="0" dirty="0">
              <a:solidFill>
                <a:sysClr val="windowText" lastClr="000000"/>
              </a:solidFill>
              <a:latin typeface="Times New Roman" panose="02020603050405020304" pitchFamily="18" charset="0"/>
              <a:ea typeface="黑体" panose="02010609060101010101" pitchFamily="49" charset="-122"/>
              <a:cs typeface="+mn-ea"/>
            </a:rPr>
            <a:t>一个存储设备在后端层的延迟分布</a:t>
          </a:r>
          <a:r>
            <a:rPr sz="2900">
              <a:latin typeface="Times New Roman" panose="02020603050405020304" pitchFamily="18" charset="0"/>
              <a:ea typeface="黑体" panose="02010609060101010101" pitchFamily="49" charset="-122"/>
            </a:rPr>
            <a:t/>
          </a:r>
          <a:endParaRPr sz="2900">
            <a:latin typeface="Times New Roman" panose="02020603050405020304" pitchFamily="18" charset="0"/>
            <a:ea typeface="黑体" panose="02010609060101010101" pitchFamily="49" charset="-122"/>
          </a:endParaRPr>
        </a:p>
      </dgm:t>
    </dgm:pt>
    <dgm:pt modelId="{2081A396-ADFC-4314-A7C6-166D43BDF9CB}" cxnId="{94E28514-9FA0-44B9-ADE0-5D2B1EDC74AC}" type="parTrans">
      <dgm:prSet/>
      <dgm:spPr/>
      <dgm:t>
        <a:bodyPr/>
        <a:lstStyle/>
        <a:p>
          <a:endParaRPr lang="zh-CN" altLang="en-US"/>
        </a:p>
      </dgm:t>
    </dgm:pt>
    <dgm:pt modelId="{4F5DE8C9-9B2A-476B-9BED-81FDA60C7BCE}" cxnId="{94E28514-9FA0-44B9-ADE0-5D2B1EDC74AC}" type="sibTrans">
      <dgm:prSet/>
      <dgm:spPr/>
      <dgm:t>
        <a:bodyPr/>
        <a:lstStyle/>
        <a:p>
          <a:endParaRPr lang="zh-CN" altLang="en-US"/>
        </a:p>
      </dgm:t>
    </dgm:pt>
    <dgm:pt modelId="{736BDA53-C053-402A-B66B-24CCA44A7D08}">
      <dgm:prSet phldrT="[文本]" phldr="0" custT="1"/>
      <dgm:spPr>
        <a:xfrm>
          <a:off x="1980734" y="2260249"/>
          <a:ext cx="1879753" cy="3278652"/>
        </a:xfrm>
        <a:prstGeom prst="roundRect">
          <a:avLst>
            <a:gd name="adj" fmla="val 10000"/>
          </a:avLst>
        </a:prstGeom>
        <a:solidFill>
          <a:srgbClr val="ED7D31">
            <a:lumMod val="40000"/>
            <a:lumOff val="60000"/>
          </a:srgbClr>
        </a:solidFill>
        <a:ln w="12700" cap="flat" cmpd="sng" algn="ctr">
          <a:solidFill>
            <a:sysClr val="window" lastClr="FFFFFF">
              <a:hueOff val="0"/>
              <a:satOff val="0"/>
              <a:lumOff val="0"/>
              <a:alphaOff val="0"/>
            </a:sysClr>
          </a:solidFill>
          <a:prstDash val="solid"/>
        </a:ln>
        <a:effectLst/>
      </dgm:spPr>
      <dgm:t>
        <a:bodyPr vert="horz" wrap="square" anchor="t"/>
        <a:p>
          <a:pPr>
            <a:lnSpc>
              <a:spcPct val="100000"/>
            </a:lnSpc>
            <a:spcBef>
              <a:spcPct val="0"/>
            </a:spcBef>
            <a:spcAft>
              <a:spcPct val="35000"/>
            </a:spcAft>
          </a:pPr>
          <a:r>
            <a:rPr lang="en-US" altLang="zh-CN" sz="3200" b="0" dirty="0">
              <a:solidFill>
                <a:sysClr val="windowText" lastClr="000000"/>
              </a:solidFill>
              <a:latin typeface="Times New Roman" panose="02020603050405020304" pitchFamily="18" charset="0"/>
              <a:ea typeface="黑体" panose="02010609060101010101" pitchFamily="49" charset="-122"/>
              <a:cs typeface="Times New Roman" panose="02020603050405020304" pitchFamily="18" charset="0"/>
            </a:rPr>
            <a:t>WTA </a:t>
          </a:r>
          <a:r>
            <a:rPr lang="zh-CN" altLang="en-US" sz="3200" b="0" dirty="0">
              <a:solidFill>
                <a:sysClr val="windowText" lastClr="000000"/>
              </a:solidFill>
              <a:latin typeface="Times New Roman" panose="02020603050405020304" pitchFamily="18" charset="0"/>
              <a:ea typeface="黑体" panose="02010609060101010101" pitchFamily="49" charset="-122"/>
              <a:cs typeface="Times New Roman" panose="02020603050405020304" pitchFamily="18" charset="0"/>
            </a:rPr>
            <a:t>的分布</a:t>
          </a:r>
          <a:r>
            <a:rPr sz="2900">
              <a:latin typeface="Times New Roman" panose="02020603050405020304" pitchFamily="18" charset="0"/>
              <a:ea typeface="黑体" panose="02010609060101010101" pitchFamily="49" charset="-122"/>
              <a:cs typeface="Times New Roman" panose="02020603050405020304" pitchFamily="18" charset="0"/>
            </a:rPr>
            <a:t/>
          </a:r>
          <a:endParaRPr sz="2900">
            <a:latin typeface="Times New Roman" panose="02020603050405020304" pitchFamily="18" charset="0"/>
            <a:ea typeface="黑体" panose="02010609060101010101" pitchFamily="49" charset="-122"/>
            <a:cs typeface="Times New Roman" panose="02020603050405020304" pitchFamily="18" charset="0"/>
          </a:endParaRPr>
        </a:p>
      </dgm:t>
    </dgm:pt>
    <dgm:pt modelId="{C5DFAB21-A59F-42AA-9C84-D3D2CB0B286B}" cxnId="{7042BDBB-7D03-4413-B512-4E0342FCBCF1}" type="parTrans">
      <dgm:prSet/>
      <dgm:spPr/>
      <dgm:t>
        <a:bodyPr/>
        <a:lstStyle/>
        <a:p>
          <a:endParaRPr lang="zh-CN" altLang="en-US"/>
        </a:p>
      </dgm:t>
    </dgm:pt>
    <dgm:pt modelId="{06954C15-BD5B-41DC-BB7A-FEFAE670204D}" cxnId="{7042BDBB-7D03-4413-B512-4E0342FCBCF1}" type="sibTrans">
      <dgm:prSet/>
      <dgm:spPr/>
      <dgm:t>
        <a:bodyPr/>
        <a:lstStyle/>
        <a:p>
          <a:endParaRPr lang="zh-CN" altLang="en-US"/>
        </a:p>
      </dgm:t>
    </dgm:pt>
    <dgm:pt modelId="{A0A5992E-0374-40CE-8B3B-43AA7CCE0199}">
      <dgm:prSet phldrT="[文本]" phldr="0" custT="1"/>
      <dgm:spPr>
        <a:xfrm>
          <a:off x="3939437" y="2260249"/>
          <a:ext cx="1879753" cy="3278652"/>
        </a:xfrm>
        <a:prstGeom prst="roundRect">
          <a:avLst>
            <a:gd name="adj" fmla="val 10000"/>
          </a:avLst>
        </a:prstGeom>
        <a:solidFill>
          <a:srgbClr val="ED7D31">
            <a:lumMod val="40000"/>
            <a:lumOff val="60000"/>
          </a:srgbClr>
        </a:solidFill>
        <a:ln w="12700" cap="flat" cmpd="sng" algn="ctr">
          <a:solidFill>
            <a:sysClr val="window" lastClr="FFFFFF">
              <a:hueOff val="0"/>
              <a:satOff val="0"/>
              <a:lumOff val="0"/>
              <a:alphaOff val="0"/>
            </a:sysClr>
          </a:solidFill>
          <a:prstDash val="solid"/>
        </a:ln>
        <a:effectLst/>
      </dgm:spPr>
      <dgm:t>
        <a:bodyPr vert="horz" wrap="square" anchor="t"/>
        <a:p>
          <a:pPr>
            <a:lnSpc>
              <a:spcPct val="100000"/>
            </a:lnSpc>
            <a:spcBef>
              <a:spcPct val="0"/>
            </a:spcBef>
            <a:spcAft>
              <a:spcPct val="35000"/>
            </a:spcAft>
          </a:pPr>
          <a:r>
            <a:rPr lang="zh-CN" altLang="en-US" sz="2000" dirty="0">
              <a:solidFill>
                <a:sysClr val="windowText" lastClr="000000"/>
              </a:solidFill>
              <a:latin typeface="Times New Roman" panose="02020603050405020304" pitchFamily="18" charset="0"/>
              <a:ea typeface="黑体" panose="02010609060101010101" pitchFamily="49" charset="-122"/>
              <a:cs typeface="+mn-ea"/>
            </a:rPr>
            <a:t>请求在前端层中的排队</a:t>
          </a:r>
          <a:r>
            <a:rPr lang="zh-CN" altLang="en-US" sz="2000" b="0" dirty="0">
              <a:solidFill>
                <a:sysClr val="windowText" lastClr="000000"/>
              </a:solidFill>
              <a:latin typeface="Times New Roman" panose="02020603050405020304" pitchFamily="18" charset="0"/>
              <a:ea typeface="黑体" panose="02010609060101010101" pitchFamily="49" charset="-122"/>
              <a:cs typeface="+mn-ea"/>
            </a:rPr>
            <a:t>延迟</a:t>
          </a:r>
          <a:r>
            <a:rPr lang="zh-CN" altLang="en-US" sz="2000" dirty="0">
              <a:solidFill>
                <a:sysClr val="windowText" lastClr="000000"/>
              </a:solidFill>
              <a:latin typeface="Times New Roman" panose="02020603050405020304" pitchFamily="18" charset="0"/>
              <a:ea typeface="黑体" panose="02010609060101010101" pitchFamily="49" charset="-122"/>
              <a:cs typeface="+mn-ea"/>
            </a:rPr>
            <a:t>分布</a:t>
          </a:r>
          <a:r>
            <a:rPr sz="2900">
              <a:latin typeface="Times New Roman" panose="02020603050405020304" pitchFamily="18" charset="0"/>
              <a:ea typeface="黑体" panose="02010609060101010101" pitchFamily="49" charset="-122"/>
            </a:rPr>
            <a:t/>
          </a:r>
          <a:endParaRPr sz="2900">
            <a:latin typeface="Times New Roman" panose="02020603050405020304" pitchFamily="18" charset="0"/>
            <a:ea typeface="黑体" panose="02010609060101010101" pitchFamily="49" charset="-122"/>
          </a:endParaRPr>
        </a:p>
      </dgm:t>
    </dgm:pt>
    <dgm:pt modelId="{75569063-B30E-4A8B-AC96-9F26313369A2}" cxnId="{C816E76C-407B-4DBA-8D83-C26B304A65CE}" type="parTrans">
      <dgm:prSet/>
      <dgm:spPr/>
      <dgm:t>
        <a:bodyPr/>
        <a:lstStyle/>
        <a:p>
          <a:endParaRPr lang="zh-CN" altLang="en-US"/>
        </a:p>
      </dgm:t>
    </dgm:pt>
    <dgm:pt modelId="{F7F2FC51-B7A4-4465-A414-2B9AB4DFF01D}" cxnId="{C816E76C-407B-4DBA-8D83-C26B304A65CE}" type="sibTrans">
      <dgm:prSet/>
      <dgm:spPr/>
      <dgm:t>
        <a:bodyPr/>
        <a:lstStyle/>
        <a:p>
          <a:endParaRPr lang="zh-CN" altLang="en-US"/>
        </a:p>
      </dgm:t>
    </dgm:pt>
    <dgm:pt modelId="{4CF75A84-0919-455A-941E-94BF9809A5E0}">
      <dgm:prSet phldrT="[文本]" phldr="0" custT="0"/>
      <dgm:spPr>
        <a:xfrm>
          <a:off x="5988904" y="923312"/>
          <a:ext cx="1887114" cy="1172610"/>
        </a:xfrm>
        <a:prstGeom prst="roundRect">
          <a:avLst>
            <a:gd name="adj" fmla="val 10000"/>
          </a:avLst>
        </a:prstGeom>
        <a:solidFill>
          <a:srgbClr val="5B9BD5">
            <a:lumMod val="40000"/>
            <a:lumOff val="60000"/>
          </a:srgbClr>
        </a:solidFill>
        <a:ln w="12700" cap="flat" cmpd="sng" algn="ctr">
          <a:solidFill>
            <a:sysClr val="window" lastClr="FFFFFF">
              <a:hueOff val="0"/>
              <a:satOff val="0"/>
              <a:lumOff val="0"/>
              <a:alphaOff val="0"/>
            </a:sysClr>
          </a:solidFill>
          <a:prstDash val="solid"/>
        </a:ln>
        <a:effectLst/>
      </dgm:spPr>
      <dgm:t>
        <a:bodyPr vert="horz" wrap="square"/>
        <a:p>
          <a:pPr>
            <a:lnSpc>
              <a:spcPct val="100000"/>
            </a:lnSpc>
            <a:spcBef>
              <a:spcPct val="0"/>
            </a:spcBef>
            <a:spcAft>
              <a:spcPct val="35000"/>
            </a:spcAft>
          </a:pPr>
          <a:r>
            <a:rPr lang="en-US" altLang="zh-CN" dirty="0">
              <a:solidFill>
                <a:sysClr val="windowText" lastClr="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dirty="0">
              <a:solidFill>
                <a:sysClr val="windowText" lastClr="000000"/>
              </a:solidFill>
              <a:latin typeface="Times New Roman" panose="02020603050405020304" pitchFamily="18" charset="0"/>
              <a:ea typeface="黑体" panose="02010609060101010101" pitchFamily="49" charset="-122"/>
              <a:cs typeface="Times New Roman" panose="02020603050405020304" pitchFamily="18" charset="0"/>
            </a:rPr>
            <a:t/>
          </a:r>
          <a:endParaRPr lang="zh-CN" altLang="en-US" dirty="0">
            <a:solidFill>
              <a:sysClr val="windowText" lastClr="000000"/>
            </a:solidFill>
            <a:latin typeface="Times New Roman" panose="02020603050405020304" pitchFamily="18" charset="0"/>
            <a:ea typeface="黑体" panose="02010609060101010101" pitchFamily="49" charset="-122"/>
            <a:cs typeface="Times New Roman" panose="02020603050405020304" pitchFamily="18" charset="0"/>
          </a:endParaRPr>
        </a:p>
      </dgm:t>
    </dgm:pt>
    <dgm:pt modelId="{5A9EEC72-CB57-4BCB-8EAD-D7EC89192C91}" cxnId="{A6B23C5B-9A9F-4E15-92AD-5755BEE88DF5}" type="parTrans">
      <dgm:prSet/>
      <dgm:spPr/>
      <dgm:t>
        <a:bodyPr/>
        <a:lstStyle/>
        <a:p>
          <a:endParaRPr lang="zh-CN" altLang="en-US"/>
        </a:p>
      </dgm:t>
    </dgm:pt>
    <dgm:pt modelId="{8AC8EF80-D610-470F-A2A5-25AB8A31F631}" cxnId="{A6B23C5B-9A9F-4E15-92AD-5755BEE88DF5}" type="sibTrans">
      <dgm:prSet/>
      <dgm:spPr/>
      <dgm:t>
        <a:bodyPr/>
        <a:lstStyle/>
        <a:p>
          <a:endParaRPr lang="zh-CN" altLang="en-US"/>
        </a:p>
      </dgm:t>
    </dgm:pt>
    <dgm:pt modelId="{D5600624-4B21-4D60-AF72-5855EC9ACD42}" type="pres">
      <dgm:prSet presAssocID="{348E2DDC-E64E-4578-8147-B32888D55022}" presName="Name0" presStyleCnt="0">
        <dgm:presLayoutVars>
          <dgm:chPref val="1"/>
          <dgm:dir/>
          <dgm:animOne val="branch"/>
          <dgm:animLvl val="lvl"/>
          <dgm:resizeHandles/>
        </dgm:presLayoutVars>
      </dgm:prSet>
      <dgm:spPr/>
    </dgm:pt>
    <dgm:pt modelId="{76F3CD37-A098-4158-99A3-8CF4C2F4073C}" type="pres">
      <dgm:prSet presAssocID="{0E79479D-FB09-46C4-96EE-E76B73109D8B}" presName="vertOne" presStyleCnt="0"/>
      <dgm:spPr/>
    </dgm:pt>
    <dgm:pt modelId="{AD41643A-4C78-4E04-933C-4EBCF2D75109}" type="pres">
      <dgm:prSet presAssocID="{0E79479D-FB09-46C4-96EE-E76B73109D8B}" presName="txOne" presStyleLbl="node0" presStyleIdx="0" presStyleCnt="1" custScaleY="36678">
        <dgm:presLayoutVars>
          <dgm:chPref val="3"/>
        </dgm:presLayoutVars>
      </dgm:prSet>
      <dgm:spPr/>
    </dgm:pt>
    <dgm:pt modelId="{86D5A825-8BA3-4620-BC01-667EC4F3B021}" type="pres">
      <dgm:prSet presAssocID="{0E79479D-FB09-46C4-96EE-E76B73109D8B}" presName="parTransOne" presStyleCnt="0"/>
      <dgm:spPr/>
    </dgm:pt>
    <dgm:pt modelId="{8D006EF6-83DA-4F18-93F5-B3959CA32B76}" type="pres">
      <dgm:prSet presAssocID="{0E79479D-FB09-46C4-96EE-E76B73109D8B}" presName="horzOne" presStyleCnt="0"/>
      <dgm:spPr/>
    </dgm:pt>
    <dgm:pt modelId="{8D5E0585-F446-4C46-A280-9E2BBD78D362}" type="pres">
      <dgm:prSet presAssocID="{14696C1B-876A-4359-8020-00A4DB8F9A70}" presName="vertTwo" presStyleCnt="0"/>
      <dgm:spPr/>
    </dgm:pt>
    <dgm:pt modelId="{E9F495DF-E76E-48D1-92E7-8556FC4D0512}" type="pres">
      <dgm:prSet presAssocID="{14696C1B-876A-4359-8020-00A4DB8F9A70}" presName="txTwo" presStyleLbl="node2" presStyleIdx="0" presStyleCnt="2" custScaleY="56871">
        <dgm:presLayoutVars>
          <dgm:chPref val="3"/>
        </dgm:presLayoutVars>
      </dgm:prSet>
      <dgm:spPr/>
    </dgm:pt>
    <dgm:pt modelId="{E09890B0-C3D6-401B-B638-6B4094C3BBF1}" type="pres">
      <dgm:prSet presAssocID="{14696C1B-876A-4359-8020-00A4DB8F9A70}" presName="parTransTwo" presStyleCnt="0"/>
      <dgm:spPr/>
    </dgm:pt>
    <dgm:pt modelId="{BE4C8D8C-878C-4C54-B9BA-9C10B94648FE}" type="pres">
      <dgm:prSet presAssocID="{14696C1B-876A-4359-8020-00A4DB8F9A70}" presName="horzTwo" presStyleCnt="0"/>
      <dgm:spPr/>
    </dgm:pt>
    <dgm:pt modelId="{6527F7EF-C9A1-4D82-B11F-6B095A3EA9BC}" type="pres">
      <dgm:prSet presAssocID="{D429747A-A133-4094-80E6-CD0B66D89C4A}" presName="vertThree" presStyleCnt="0"/>
      <dgm:spPr/>
    </dgm:pt>
    <dgm:pt modelId="{55BEE15C-BF44-4443-A92A-FD085E8D30D5}" type="pres">
      <dgm:prSet presAssocID="{D429747A-A133-4094-80E6-CD0B66D89C4A}" presName="txThree" presStyleLbl="node3" presStyleIdx="0" presStyleCnt="3" custScaleY="159013">
        <dgm:presLayoutVars>
          <dgm:chPref val="3"/>
        </dgm:presLayoutVars>
      </dgm:prSet>
      <dgm:spPr/>
    </dgm:pt>
    <dgm:pt modelId="{DB6863CF-CB9E-4670-BCFC-AEC9829C8D38}" type="pres">
      <dgm:prSet presAssocID="{D429747A-A133-4094-80E6-CD0B66D89C4A}" presName="horzThree" presStyleCnt="0"/>
      <dgm:spPr/>
    </dgm:pt>
    <dgm:pt modelId="{DBB3F255-4369-44DF-80EA-8A003DAD5A75}" type="pres">
      <dgm:prSet presAssocID="{4F5DE8C9-9B2A-476B-9BED-81FDA60C7BCE}" presName="sibSpaceThree" presStyleCnt="0"/>
      <dgm:spPr/>
    </dgm:pt>
    <dgm:pt modelId="{786E7814-5311-4869-92D5-B28956116FF0}" type="pres">
      <dgm:prSet presAssocID="{736BDA53-C053-402A-B66B-24CCA44A7D08}" presName="vertThree" presStyleCnt="0"/>
      <dgm:spPr/>
    </dgm:pt>
    <dgm:pt modelId="{1CAB1972-2EB8-45B6-83D5-9C890253B4C3}" type="pres">
      <dgm:prSet presAssocID="{736BDA53-C053-402A-B66B-24CCA44A7D08}" presName="txThree" presStyleLbl="node3" presStyleIdx="1" presStyleCnt="3" custScaleY="159013">
        <dgm:presLayoutVars>
          <dgm:chPref val="3"/>
        </dgm:presLayoutVars>
      </dgm:prSet>
      <dgm:spPr/>
    </dgm:pt>
    <dgm:pt modelId="{27A19562-CAD7-4DDA-8CC1-43BCA404E13B}" type="pres">
      <dgm:prSet presAssocID="{736BDA53-C053-402A-B66B-24CCA44A7D08}" presName="horzThree" presStyleCnt="0"/>
      <dgm:spPr/>
    </dgm:pt>
    <dgm:pt modelId="{C4CAAFB2-7916-4388-A5D6-83A3B15E1254}" type="pres">
      <dgm:prSet presAssocID="{06954C15-BD5B-41DC-BB7A-FEFAE670204D}" presName="sibSpaceThree" presStyleCnt="0"/>
      <dgm:spPr/>
    </dgm:pt>
    <dgm:pt modelId="{028E4946-24B8-49C6-84A6-4C60B3646756}" type="pres">
      <dgm:prSet presAssocID="{A0A5992E-0374-40CE-8B3B-43AA7CCE0199}" presName="vertThree" presStyleCnt="0"/>
      <dgm:spPr/>
    </dgm:pt>
    <dgm:pt modelId="{8652695A-3F17-400B-8F9E-5F3020B08E32}" type="pres">
      <dgm:prSet presAssocID="{A0A5992E-0374-40CE-8B3B-43AA7CCE0199}" presName="txThree" presStyleLbl="node3" presStyleIdx="2" presStyleCnt="3" custScaleY="159013">
        <dgm:presLayoutVars>
          <dgm:chPref val="3"/>
        </dgm:presLayoutVars>
      </dgm:prSet>
      <dgm:spPr/>
    </dgm:pt>
    <dgm:pt modelId="{6B313570-F56C-45FE-9E7E-F35CF06C8FA8}" type="pres">
      <dgm:prSet presAssocID="{A0A5992E-0374-40CE-8B3B-43AA7CCE0199}" presName="horzThree" presStyleCnt="0"/>
      <dgm:spPr/>
    </dgm:pt>
    <dgm:pt modelId="{682F391A-6A41-4977-B892-46E33102226C}" type="pres">
      <dgm:prSet presAssocID="{E3011AE1-EECA-4F26-891D-0D0DD349E146}" presName="sibSpaceTwo" presStyleCnt="0"/>
      <dgm:spPr/>
    </dgm:pt>
    <dgm:pt modelId="{1EF42EE9-D393-45C5-BA95-4BE3C6E7F362}" type="pres">
      <dgm:prSet presAssocID="{4CF75A84-0919-455A-941E-94BF9809A5E0}" presName="vertTwo" presStyleCnt="0"/>
      <dgm:spPr/>
    </dgm:pt>
    <dgm:pt modelId="{8837EA64-B438-4C05-8D62-71D3C81D947D}" type="pres">
      <dgm:prSet presAssocID="{4CF75A84-0919-455A-941E-94BF9809A5E0}" presName="txTwo" presStyleLbl="node2" presStyleIdx="1" presStyleCnt="2" custScaleY="56871">
        <dgm:presLayoutVars>
          <dgm:chPref val="3"/>
        </dgm:presLayoutVars>
      </dgm:prSet>
      <dgm:spPr/>
    </dgm:pt>
    <dgm:pt modelId="{68F8B138-9580-4D50-ADC9-C77B642853AD}" type="pres">
      <dgm:prSet presAssocID="{4CF75A84-0919-455A-941E-94BF9809A5E0}" presName="horzTwo" presStyleCnt="0"/>
      <dgm:spPr/>
    </dgm:pt>
  </dgm:ptLst>
  <dgm:cxnLst>
    <dgm:cxn modelId="{BBBC0ED6-D137-4FC4-9877-03C7EE63A681}" srcId="{348E2DDC-E64E-4578-8147-B32888D55022}" destId="{0E79479D-FB09-46C4-96EE-E76B73109D8B}" srcOrd="0" destOrd="0" parTransId="{0C127F8D-AFA5-411E-B42C-892E8530A90E}" sibTransId="{A4D4A73F-C551-438E-9F64-C84881E32A42}"/>
    <dgm:cxn modelId="{1C033C10-EC8F-4320-97EC-DD77C21980FB}" srcId="{0E79479D-FB09-46C4-96EE-E76B73109D8B}" destId="{14696C1B-876A-4359-8020-00A4DB8F9A70}" srcOrd="0" destOrd="0" parTransId="{7455678C-C45F-4CE4-AA92-65F54AFD87A1}" sibTransId="{E3011AE1-EECA-4F26-891D-0D0DD349E146}"/>
    <dgm:cxn modelId="{94E28514-9FA0-44B9-ADE0-5D2B1EDC74AC}" srcId="{14696C1B-876A-4359-8020-00A4DB8F9A70}" destId="{D429747A-A133-4094-80E6-CD0B66D89C4A}" srcOrd="0" destOrd="0" parTransId="{2081A396-ADFC-4314-A7C6-166D43BDF9CB}" sibTransId="{4F5DE8C9-9B2A-476B-9BED-81FDA60C7BCE}"/>
    <dgm:cxn modelId="{7042BDBB-7D03-4413-B512-4E0342FCBCF1}" srcId="{14696C1B-876A-4359-8020-00A4DB8F9A70}" destId="{736BDA53-C053-402A-B66B-24CCA44A7D08}" srcOrd="1" destOrd="0" parTransId="{C5DFAB21-A59F-42AA-9C84-D3D2CB0B286B}" sibTransId="{06954C15-BD5B-41DC-BB7A-FEFAE670204D}"/>
    <dgm:cxn modelId="{C816E76C-407B-4DBA-8D83-C26B304A65CE}" srcId="{14696C1B-876A-4359-8020-00A4DB8F9A70}" destId="{A0A5992E-0374-40CE-8B3B-43AA7CCE0199}" srcOrd="2" destOrd="0" parTransId="{75569063-B30E-4A8B-AC96-9F26313369A2}" sibTransId="{F7F2FC51-B7A4-4465-A414-2B9AB4DFF01D}"/>
    <dgm:cxn modelId="{A6B23C5B-9A9F-4E15-92AD-5755BEE88DF5}" srcId="{0E79479D-FB09-46C4-96EE-E76B73109D8B}" destId="{4CF75A84-0919-455A-941E-94BF9809A5E0}" srcOrd="1" destOrd="0" parTransId="{5A9EEC72-CB57-4BCB-8EAD-D7EC89192C91}" sibTransId="{8AC8EF80-D610-470F-A2A5-25AB8A31F631}"/>
    <dgm:cxn modelId="{57278DF1-971F-4732-BB23-9CC7909C10C7}" type="presOf" srcId="{348E2DDC-E64E-4578-8147-B32888D55022}" destId="{D5600624-4B21-4D60-AF72-5855EC9ACD42}" srcOrd="0" destOrd="0" presId="urn:microsoft.com/office/officeart/2005/8/layout/hierarchy4"/>
    <dgm:cxn modelId="{4C712A93-63F8-4CFD-A3E0-10931840EC4A}" type="presParOf" srcId="{D5600624-4B21-4D60-AF72-5855EC9ACD42}" destId="{76F3CD37-A098-4158-99A3-8CF4C2F4073C}" srcOrd="0" destOrd="0" presId="urn:microsoft.com/office/officeart/2005/8/layout/hierarchy4"/>
    <dgm:cxn modelId="{BA35A490-12C1-4609-B8CD-8479EA218BE4}" type="presParOf" srcId="{76F3CD37-A098-4158-99A3-8CF4C2F4073C}" destId="{AD41643A-4C78-4E04-933C-4EBCF2D75109}" srcOrd="0" destOrd="0" presId="urn:microsoft.com/office/officeart/2005/8/layout/hierarchy4"/>
    <dgm:cxn modelId="{DDFBA347-EFBF-45F3-9AC9-8714B62F7B49}" type="presOf" srcId="{0E79479D-FB09-46C4-96EE-E76B73109D8B}" destId="{AD41643A-4C78-4E04-933C-4EBCF2D75109}" srcOrd="0" destOrd="0" presId="urn:microsoft.com/office/officeart/2005/8/layout/hierarchy4"/>
    <dgm:cxn modelId="{4CD606E8-A8C3-4BD5-B807-57FBDC8FC8AA}" type="presParOf" srcId="{76F3CD37-A098-4158-99A3-8CF4C2F4073C}" destId="{86D5A825-8BA3-4620-BC01-667EC4F3B021}" srcOrd="1" destOrd="0" presId="urn:microsoft.com/office/officeart/2005/8/layout/hierarchy4"/>
    <dgm:cxn modelId="{B7FB7361-3CB8-42CF-8F02-ED2740A765FF}" type="presParOf" srcId="{76F3CD37-A098-4158-99A3-8CF4C2F4073C}" destId="{8D006EF6-83DA-4F18-93F5-B3959CA32B76}" srcOrd="2" destOrd="0" presId="urn:microsoft.com/office/officeart/2005/8/layout/hierarchy4"/>
    <dgm:cxn modelId="{D37CF678-0043-4294-867E-3D4CFB46D5A3}" type="presParOf" srcId="{8D006EF6-83DA-4F18-93F5-B3959CA32B76}" destId="{8D5E0585-F446-4C46-A280-9E2BBD78D362}" srcOrd="0" destOrd="2" presId="urn:microsoft.com/office/officeart/2005/8/layout/hierarchy4"/>
    <dgm:cxn modelId="{6D555DA3-DDBB-4875-AC25-9B16FDFEF123}" type="presParOf" srcId="{8D5E0585-F446-4C46-A280-9E2BBD78D362}" destId="{E9F495DF-E76E-48D1-92E7-8556FC4D0512}" srcOrd="0" destOrd="0" presId="urn:microsoft.com/office/officeart/2005/8/layout/hierarchy4"/>
    <dgm:cxn modelId="{F0DF0767-AED9-44F6-8A48-265DDAA910E0}" type="presOf" srcId="{14696C1B-876A-4359-8020-00A4DB8F9A70}" destId="{E9F495DF-E76E-48D1-92E7-8556FC4D0512}" srcOrd="0" destOrd="0" presId="urn:microsoft.com/office/officeart/2005/8/layout/hierarchy4"/>
    <dgm:cxn modelId="{1C51CC44-7660-41DB-BFF2-72F931092A7C}" type="presParOf" srcId="{8D5E0585-F446-4C46-A280-9E2BBD78D362}" destId="{E09890B0-C3D6-401B-B638-6B4094C3BBF1}" srcOrd="1" destOrd="0" presId="urn:microsoft.com/office/officeart/2005/8/layout/hierarchy4"/>
    <dgm:cxn modelId="{969E3ADA-06C7-43BE-AB65-81A574E4B56A}" type="presParOf" srcId="{8D5E0585-F446-4C46-A280-9E2BBD78D362}" destId="{BE4C8D8C-878C-4C54-B9BA-9C10B94648FE}" srcOrd="2" destOrd="0" presId="urn:microsoft.com/office/officeart/2005/8/layout/hierarchy4"/>
    <dgm:cxn modelId="{46913519-B5EF-4C5F-83BB-03EC5347253D}" type="presParOf" srcId="{BE4C8D8C-878C-4C54-B9BA-9C10B94648FE}" destId="{6527F7EF-C9A1-4D82-B11F-6B095A3EA9BC}" srcOrd="0" destOrd="2" presId="urn:microsoft.com/office/officeart/2005/8/layout/hierarchy4"/>
    <dgm:cxn modelId="{DF745118-4DDD-481C-9AE8-5CEE68B40C53}" type="presParOf" srcId="{6527F7EF-C9A1-4D82-B11F-6B095A3EA9BC}" destId="{55BEE15C-BF44-4443-A92A-FD085E8D30D5}" srcOrd="0" destOrd="0" presId="urn:microsoft.com/office/officeart/2005/8/layout/hierarchy4"/>
    <dgm:cxn modelId="{15DF035E-8860-47FC-9C34-0038F23DA9D0}" type="presOf" srcId="{D429747A-A133-4094-80E6-CD0B66D89C4A}" destId="{55BEE15C-BF44-4443-A92A-FD085E8D30D5}" srcOrd="0" destOrd="0" presId="urn:microsoft.com/office/officeart/2005/8/layout/hierarchy4"/>
    <dgm:cxn modelId="{85B7411B-454B-4238-A823-538F13039D33}" type="presParOf" srcId="{6527F7EF-C9A1-4D82-B11F-6B095A3EA9BC}" destId="{DB6863CF-CB9E-4670-BCFC-AEC9829C8D38}" srcOrd="1" destOrd="0" presId="urn:microsoft.com/office/officeart/2005/8/layout/hierarchy4"/>
    <dgm:cxn modelId="{650746D2-DAE0-49CD-8E01-A09BA14827E4}" type="presParOf" srcId="{BE4C8D8C-878C-4C54-B9BA-9C10B94648FE}" destId="{DBB3F255-4369-44DF-80EA-8A003DAD5A75}" srcOrd="1" destOrd="2" presId="urn:microsoft.com/office/officeart/2005/8/layout/hierarchy4"/>
    <dgm:cxn modelId="{B6073477-9774-468B-A9F9-2904BF8701E6}" type="presParOf" srcId="{BE4C8D8C-878C-4C54-B9BA-9C10B94648FE}" destId="{786E7814-5311-4869-92D5-B28956116FF0}" srcOrd="2" destOrd="2" presId="urn:microsoft.com/office/officeart/2005/8/layout/hierarchy4"/>
    <dgm:cxn modelId="{49839352-EC1C-4537-AA02-578F61A57CC7}" type="presParOf" srcId="{786E7814-5311-4869-92D5-B28956116FF0}" destId="{1CAB1972-2EB8-45B6-83D5-9C890253B4C3}" srcOrd="0" destOrd="2" presId="urn:microsoft.com/office/officeart/2005/8/layout/hierarchy4"/>
    <dgm:cxn modelId="{6C9F79AF-2918-455C-B81F-3C4FDB415635}" type="presOf" srcId="{736BDA53-C053-402A-B66B-24CCA44A7D08}" destId="{1CAB1972-2EB8-45B6-83D5-9C890253B4C3}" srcOrd="0" destOrd="0" presId="urn:microsoft.com/office/officeart/2005/8/layout/hierarchy4"/>
    <dgm:cxn modelId="{46C9D8BC-3F3B-43E1-9FD1-265EF8FC2201}" type="presParOf" srcId="{786E7814-5311-4869-92D5-B28956116FF0}" destId="{27A19562-CAD7-4DDA-8CC1-43BCA404E13B}" srcOrd="1" destOrd="2" presId="urn:microsoft.com/office/officeart/2005/8/layout/hierarchy4"/>
    <dgm:cxn modelId="{C5F57925-EBBF-4484-B97D-9157EA7425C8}" type="presParOf" srcId="{BE4C8D8C-878C-4C54-B9BA-9C10B94648FE}" destId="{C4CAAFB2-7916-4388-A5D6-83A3B15E1254}" srcOrd="3" destOrd="2" presId="urn:microsoft.com/office/officeart/2005/8/layout/hierarchy4"/>
    <dgm:cxn modelId="{17CCEF46-AA4E-47B1-AB2A-FA8D58C4EB8D}" type="presParOf" srcId="{BE4C8D8C-878C-4C54-B9BA-9C10B94648FE}" destId="{028E4946-24B8-49C6-84A6-4C60B3646756}" srcOrd="4" destOrd="2" presId="urn:microsoft.com/office/officeart/2005/8/layout/hierarchy4"/>
    <dgm:cxn modelId="{5CA8D34A-A341-4B6A-B5BC-6DB38BAABE49}" type="presParOf" srcId="{028E4946-24B8-49C6-84A6-4C60B3646756}" destId="{8652695A-3F17-400B-8F9E-5F3020B08E32}" srcOrd="0" destOrd="4" presId="urn:microsoft.com/office/officeart/2005/8/layout/hierarchy4"/>
    <dgm:cxn modelId="{F994D3E1-20D4-487A-A651-4CA350E3F1CC}" type="presOf" srcId="{A0A5992E-0374-40CE-8B3B-43AA7CCE0199}" destId="{8652695A-3F17-400B-8F9E-5F3020B08E32}" srcOrd="0" destOrd="0" presId="urn:microsoft.com/office/officeart/2005/8/layout/hierarchy4"/>
    <dgm:cxn modelId="{F45B565A-DE11-49A9-BD2D-30A7A2242D57}" type="presParOf" srcId="{028E4946-24B8-49C6-84A6-4C60B3646756}" destId="{6B313570-F56C-45FE-9E7E-F35CF06C8FA8}" srcOrd="1" destOrd="4" presId="urn:microsoft.com/office/officeart/2005/8/layout/hierarchy4"/>
    <dgm:cxn modelId="{B84D114D-6737-4676-9743-C8986AC807A5}" type="presParOf" srcId="{8D006EF6-83DA-4F18-93F5-B3959CA32B76}" destId="{682F391A-6A41-4977-B892-46E33102226C}" srcOrd="1" destOrd="2" presId="urn:microsoft.com/office/officeart/2005/8/layout/hierarchy4"/>
    <dgm:cxn modelId="{093D1A78-DB4A-4C38-A87D-B6CFC171D366}" type="presParOf" srcId="{8D006EF6-83DA-4F18-93F5-B3959CA32B76}" destId="{1EF42EE9-D393-45C5-BA95-4BE3C6E7F362}" srcOrd="2" destOrd="2" presId="urn:microsoft.com/office/officeart/2005/8/layout/hierarchy4"/>
    <dgm:cxn modelId="{335A2CF4-2175-4793-91CC-04DA5F9278CB}" type="presParOf" srcId="{1EF42EE9-D393-45C5-BA95-4BE3C6E7F362}" destId="{8837EA64-B438-4C05-8D62-71D3C81D947D}" srcOrd="0" destOrd="2" presId="urn:microsoft.com/office/officeart/2005/8/layout/hierarchy4"/>
    <dgm:cxn modelId="{9E087EF3-57BF-4AF3-AA07-AAF8A7E49593}" type="presOf" srcId="{4CF75A84-0919-455A-941E-94BF9809A5E0}" destId="{8837EA64-B438-4C05-8D62-71D3C81D947D}" srcOrd="0" destOrd="0" presId="urn:microsoft.com/office/officeart/2005/8/layout/hierarchy4"/>
    <dgm:cxn modelId="{EC07792B-B991-446B-B09D-90DE32B4494F}" type="presParOf" srcId="{1EF42EE9-D393-45C5-BA95-4BE3C6E7F362}" destId="{68F8B138-9580-4D50-ADC9-C77B642853AD}" srcOrd="1" destOrd="2" presId="urn:microsoft.com/office/officeart/2005/8/layout/hierarchy4"/>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348E2DDC-E64E-4578-8147-B32888D55022}" type="doc">
      <dgm:prSet loTypeId="urn:microsoft.com/office/officeart/2005/8/layout/hierarchy4" loCatId="hierarchy" qsTypeId="urn:microsoft.com/office/officeart/2005/8/quickstyle/simple1" qsCatId="simple" csTypeId="urn:microsoft.com/office/officeart/2005/8/colors/accent1_2" csCatId="accent1" phldr="1"/>
      <dgm:spPr/>
      <dgm:t>
        <a:bodyPr/>
        <a:lstStyle/>
        <a:p>
          <a:endParaRPr lang="zh-CN" altLang="en-US"/>
        </a:p>
      </dgm:t>
    </dgm:pt>
    <dgm:pt modelId="{0E79479D-FB09-46C4-96EE-E76B73109D8B}">
      <dgm:prSet phldrT="[文本]" phldr="0" custT="0"/>
      <dgm:spPr>
        <a:xfrm>
          <a:off x="2988" y="2730"/>
          <a:ext cx="7880722" cy="756255"/>
        </a:xfrm>
        <a:prstGeom prst="roundRect">
          <a:avLst>
            <a:gd name="adj" fmla="val 10000"/>
          </a:avLst>
        </a:prstGeom>
        <a:solidFill>
          <a:srgbClr val="70AD47">
            <a:lumMod val="40000"/>
            <a:lumOff val="60000"/>
          </a:srgbClr>
        </a:solidFill>
        <a:ln w="12700" cap="flat" cmpd="sng" algn="ctr">
          <a:solidFill>
            <a:sysClr val="window" lastClr="FFFFFF">
              <a:hueOff val="0"/>
              <a:satOff val="0"/>
              <a:lumOff val="0"/>
              <a:alphaOff val="0"/>
            </a:sysClr>
          </a:solidFill>
          <a:prstDash val="solid"/>
        </a:ln>
        <a:effectLst/>
      </dgm:spPr>
      <dgm:t>
        <a:bodyPr vert="horz" wrap="square"/>
        <a:p>
          <a:pPr>
            <a:lnSpc>
              <a:spcPct val="100000"/>
            </a:lnSpc>
            <a:spcBef>
              <a:spcPct val="0"/>
            </a:spcBef>
            <a:spcAft>
              <a:spcPct val="35000"/>
            </a:spcAft>
          </a:pPr>
          <a:r>
            <a:rPr lang="zh-CN" altLang="en-US" b="0" dirty="0">
              <a:solidFill>
                <a:sysClr val="windowText" lastClr="000000"/>
              </a:solidFill>
              <a:latin typeface="Times New Roman" panose="02020603050405020304" pitchFamily="18" charset="0"/>
              <a:ea typeface="黑体" panose="02010609060101010101" pitchFamily="49" charset="-122"/>
              <a:cs typeface="+mn-ea"/>
            </a:rPr>
            <a:t>系统整体的延迟分布</a:t>
          </a:r>
          <a:r>
            <a:rPr>
              <a:latin typeface="Times New Roman" panose="02020603050405020304" pitchFamily="18" charset="0"/>
              <a:ea typeface="黑体" panose="02010609060101010101" pitchFamily="49" charset="-122"/>
            </a:rPr>
            <a:t/>
          </a:r>
          <a:endParaRPr>
            <a:latin typeface="Times New Roman" panose="02020603050405020304" pitchFamily="18" charset="0"/>
            <a:ea typeface="黑体" panose="02010609060101010101" pitchFamily="49" charset="-122"/>
          </a:endParaRPr>
        </a:p>
      </dgm:t>
    </dgm:pt>
    <dgm:pt modelId="{0C127F8D-AFA5-411E-B42C-892E8530A90E}" cxnId="{00AB7EFD-AE80-4AAA-81AB-FE45CF92BBC7}" type="parTrans">
      <dgm:prSet/>
      <dgm:spPr/>
      <dgm:t>
        <a:bodyPr/>
        <a:lstStyle/>
        <a:p>
          <a:endParaRPr lang="zh-CN" altLang="en-US"/>
        </a:p>
      </dgm:t>
    </dgm:pt>
    <dgm:pt modelId="{A4D4A73F-C551-438E-9F64-C84881E32A42}" cxnId="{00AB7EFD-AE80-4AAA-81AB-FE45CF92BBC7}" type="sibTrans">
      <dgm:prSet/>
      <dgm:spPr/>
      <dgm:t>
        <a:bodyPr/>
        <a:lstStyle/>
        <a:p>
          <a:endParaRPr lang="zh-CN" altLang="en-US"/>
        </a:p>
      </dgm:t>
    </dgm:pt>
    <dgm:pt modelId="{14696C1B-876A-4359-8020-00A4DB8F9A70}">
      <dgm:prSet phldrT="[文本]" phldr="0" custT="0"/>
      <dgm:spPr>
        <a:xfrm>
          <a:off x="10681" y="923312"/>
          <a:ext cx="5819860" cy="1172610"/>
        </a:xfrm>
        <a:prstGeom prst="roundRect">
          <a:avLst>
            <a:gd name="adj" fmla="val 10000"/>
          </a:avLst>
        </a:prstGeom>
        <a:solidFill>
          <a:srgbClr val="5B9BD5">
            <a:lumMod val="40000"/>
            <a:lumOff val="60000"/>
          </a:srgbClr>
        </a:solidFill>
        <a:ln w="12700" cap="flat" cmpd="sng" algn="ctr">
          <a:solidFill>
            <a:sysClr val="window" lastClr="FFFFFF">
              <a:hueOff val="0"/>
              <a:satOff val="0"/>
              <a:lumOff val="0"/>
              <a:alphaOff val="0"/>
            </a:sysClr>
          </a:solidFill>
          <a:prstDash val="solid"/>
        </a:ln>
        <a:effectLst/>
      </dgm:spPr>
      <dgm:t>
        <a:bodyPr vert="horz" wrap="square"/>
        <a:p>
          <a:pPr>
            <a:lnSpc>
              <a:spcPct val="100000"/>
            </a:lnSpc>
            <a:spcBef>
              <a:spcPct val="0"/>
            </a:spcBef>
            <a:spcAft>
              <a:spcPct val="35000"/>
            </a:spcAft>
          </a:pPr>
          <a:r>
            <a:rPr lang="zh-CN" altLang="en-US" b="0" dirty="0">
              <a:solidFill>
                <a:sysClr val="windowText" lastClr="000000"/>
              </a:solidFill>
              <a:latin typeface="Times New Roman" panose="02020603050405020304" pitchFamily="18" charset="0"/>
              <a:ea typeface="黑体" panose="02010609060101010101" pitchFamily="49" charset="-122"/>
              <a:cs typeface="+mn-ea"/>
            </a:rPr>
            <a:t>一个存储设备在前端层的延迟分布</a:t>
          </a:r>
          <a:r>
            <a:rPr>
              <a:latin typeface="Times New Roman" panose="02020603050405020304" pitchFamily="18" charset="0"/>
              <a:ea typeface="黑体" panose="02010609060101010101" pitchFamily="49" charset="-122"/>
            </a:rPr>
            <a:t/>
          </a:r>
          <a:endParaRPr>
            <a:latin typeface="Times New Roman" panose="02020603050405020304" pitchFamily="18" charset="0"/>
            <a:ea typeface="黑体" panose="02010609060101010101" pitchFamily="49" charset="-122"/>
          </a:endParaRPr>
        </a:p>
      </dgm:t>
    </dgm:pt>
    <dgm:pt modelId="{7455678C-C45F-4CE4-AA92-65F54AFD87A1}" cxnId="{ABF6E509-F648-4947-B26D-71D872514785}" type="parTrans">
      <dgm:prSet/>
      <dgm:spPr/>
      <dgm:t>
        <a:bodyPr/>
        <a:lstStyle/>
        <a:p>
          <a:endParaRPr lang="zh-CN" altLang="en-US"/>
        </a:p>
      </dgm:t>
    </dgm:pt>
    <dgm:pt modelId="{E3011AE1-EECA-4F26-891D-0D0DD349E146}" cxnId="{ABF6E509-F648-4947-B26D-71D872514785}" type="sibTrans">
      <dgm:prSet/>
      <dgm:spPr/>
      <dgm:t>
        <a:bodyPr/>
        <a:lstStyle/>
        <a:p>
          <a:endParaRPr lang="zh-CN" altLang="en-US"/>
        </a:p>
      </dgm:t>
    </dgm:pt>
    <dgm:pt modelId="{D429747A-A133-4094-80E6-CD0B66D89C4A}">
      <dgm:prSet phldrT="[文本]" phldr="0" custT="1"/>
      <dgm:spPr>
        <a:xfrm>
          <a:off x="22031" y="2260249"/>
          <a:ext cx="1879753" cy="3278652"/>
        </a:xfrm>
        <a:prstGeom prst="roundRect">
          <a:avLst>
            <a:gd name="adj" fmla="val 10000"/>
          </a:avLst>
        </a:prstGeom>
        <a:solidFill>
          <a:srgbClr val="ED7D31">
            <a:lumMod val="40000"/>
            <a:lumOff val="60000"/>
          </a:srgbClr>
        </a:solidFill>
        <a:ln w="12700" cap="flat" cmpd="sng" algn="ctr">
          <a:solidFill>
            <a:sysClr val="window" lastClr="FFFFFF">
              <a:hueOff val="0"/>
              <a:satOff val="0"/>
              <a:lumOff val="0"/>
              <a:alphaOff val="0"/>
            </a:sysClr>
          </a:solidFill>
          <a:prstDash val="solid"/>
        </a:ln>
        <a:effectLst/>
      </dgm:spPr>
      <dgm:t>
        <a:bodyPr vert="horz" wrap="square" anchor="t"/>
        <a:p>
          <a:pPr>
            <a:lnSpc>
              <a:spcPct val="100000"/>
            </a:lnSpc>
            <a:spcBef>
              <a:spcPct val="0"/>
            </a:spcBef>
            <a:spcAft>
              <a:spcPct val="35000"/>
            </a:spcAft>
          </a:pPr>
          <a:r>
            <a:rPr lang="zh-CN" altLang="en-US" sz="2000" b="0" dirty="0">
              <a:solidFill>
                <a:sysClr val="windowText" lastClr="000000"/>
              </a:solidFill>
              <a:latin typeface="Times New Roman" panose="02020603050405020304" pitchFamily="18" charset="0"/>
              <a:ea typeface="黑体" panose="02010609060101010101" pitchFamily="49" charset="-122"/>
              <a:cs typeface="+mn-ea"/>
            </a:rPr>
            <a:t>一个存储设备在后端层的延迟分布</a:t>
          </a:r>
          <a:r>
            <a:rPr sz="2900">
              <a:latin typeface="Times New Roman" panose="02020603050405020304" pitchFamily="18" charset="0"/>
              <a:ea typeface="黑体" panose="02010609060101010101" pitchFamily="49" charset="-122"/>
            </a:rPr>
            <a:t/>
          </a:r>
          <a:endParaRPr sz="2900">
            <a:latin typeface="Times New Roman" panose="02020603050405020304" pitchFamily="18" charset="0"/>
            <a:ea typeface="黑体" panose="02010609060101010101" pitchFamily="49" charset="-122"/>
          </a:endParaRPr>
        </a:p>
      </dgm:t>
    </dgm:pt>
    <dgm:pt modelId="{2081A396-ADFC-4314-A7C6-166D43BDF9CB}" cxnId="{F36069AA-C976-4109-9BDB-51866204B56E}" type="parTrans">
      <dgm:prSet/>
      <dgm:spPr/>
      <dgm:t>
        <a:bodyPr/>
        <a:lstStyle/>
        <a:p>
          <a:endParaRPr lang="zh-CN" altLang="en-US"/>
        </a:p>
      </dgm:t>
    </dgm:pt>
    <dgm:pt modelId="{4F5DE8C9-9B2A-476B-9BED-81FDA60C7BCE}" cxnId="{F36069AA-C976-4109-9BDB-51866204B56E}" type="sibTrans">
      <dgm:prSet/>
      <dgm:spPr/>
      <dgm:t>
        <a:bodyPr/>
        <a:lstStyle/>
        <a:p>
          <a:endParaRPr lang="zh-CN" altLang="en-US"/>
        </a:p>
      </dgm:t>
    </dgm:pt>
    <dgm:pt modelId="{736BDA53-C053-402A-B66B-24CCA44A7D08}">
      <dgm:prSet phldrT="[文本]" phldr="0" custT="1"/>
      <dgm:spPr>
        <a:xfrm>
          <a:off x="1980734" y="2260249"/>
          <a:ext cx="1879753" cy="3278652"/>
        </a:xfrm>
        <a:prstGeom prst="roundRect">
          <a:avLst>
            <a:gd name="adj" fmla="val 10000"/>
          </a:avLst>
        </a:prstGeom>
        <a:solidFill>
          <a:srgbClr val="ED7D31">
            <a:lumMod val="40000"/>
            <a:lumOff val="60000"/>
          </a:srgbClr>
        </a:solidFill>
        <a:ln w="12700" cap="flat" cmpd="sng" algn="ctr">
          <a:solidFill>
            <a:sysClr val="window" lastClr="FFFFFF">
              <a:hueOff val="0"/>
              <a:satOff val="0"/>
              <a:lumOff val="0"/>
              <a:alphaOff val="0"/>
            </a:sysClr>
          </a:solidFill>
          <a:prstDash val="solid"/>
        </a:ln>
        <a:effectLst/>
      </dgm:spPr>
      <dgm:t>
        <a:bodyPr vert="horz" wrap="square" anchor="t"/>
        <a:p>
          <a:pPr>
            <a:lnSpc>
              <a:spcPct val="100000"/>
            </a:lnSpc>
            <a:spcBef>
              <a:spcPct val="0"/>
            </a:spcBef>
            <a:spcAft>
              <a:spcPct val="35000"/>
            </a:spcAft>
          </a:pPr>
          <a:r>
            <a:rPr lang="en-US" altLang="zh-CN" sz="3200" b="0" dirty="0">
              <a:solidFill>
                <a:sysClr val="windowText" lastClr="000000"/>
              </a:solidFill>
              <a:latin typeface="Times New Roman" panose="02020603050405020304" pitchFamily="18" charset="0"/>
              <a:ea typeface="黑体" panose="02010609060101010101" pitchFamily="49" charset="-122"/>
              <a:cs typeface="Times New Roman" panose="02020603050405020304" pitchFamily="18" charset="0"/>
            </a:rPr>
            <a:t>WTA </a:t>
          </a:r>
          <a:r>
            <a:rPr lang="zh-CN" altLang="en-US" sz="3200" b="0" dirty="0">
              <a:solidFill>
                <a:sysClr val="windowText" lastClr="000000"/>
              </a:solidFill>
              <a:latin typeface="Times New Roman" panose="02020603050405020304" pitchFamily="18" charset="0"/>
              <a:ea typeface="黑体" panose="02010609060101010101" pitchFamily="49" charset="-122"/>
              <a:cs typeface="Times New Roman" panose="02020603050405020304" pitchFamily="18" charset="0"/>
            </a:rPr>
            <a:t>的分布</a:t>
          </a:r>
          <a:r>
            <a:rPr sz="2900">
              <a:latin typeface="Times New Roman" panose="02020603050405020304" pitchFamily="18" charset="0"/>
              <a:ea typeface="黑体" panose="02010609060101010101" pitchFamily="49" charset="-122"/>
              <a:cs typeface="Times New Roman" panose="02020603050405020304" pitchFamily="18" charset="0"/>
            </a:rPr>
            <a:t/>
          </a:r>
          <a:endParaRPr sz="2900">
            <a:latin typeface="Times New Roman" panose="02020603050405020304" pitchFamily="18" charset="0"/>
            <a:ea typeface="黑体" panose="02010609060101010101" pitchFamily="49" charset="-122"/>
            <a:cs typeface="Times New Roman" panose="02020603050405020304" pitchFamily="18" charset="0"/>
          </a:endParaRPr>
        </a:p>
      </dgm:t>
    </dgm:pt>
    <dgm:pt modelId="{C5DFAB21-A59F-42AA-9C84-D3D2CB0B286B}" cxnId="{FFE13E55-4086-4510-851A-21E59077EC43}" type="parTrans">
      <dgm:prSet/>
      <dgm:spPr/>
      <dgm:t>
        <a:bodyPr/>
        <a:lstStyle/>
        <a:p>
          <a:endParaRPr lang="zh-CN" altLang="en-US"/>
        </a:p>
      </dgm:t>
    </dgm:pt>
    <dgm:pt modelId="{06954C15-BD5B-41DC-BB7A-FEFAE670204D}" cxnId="{FFE13E55-4086-4510-851A-21E59077EC43}" type="sibTrans">
      <dgm:prSet/>
      <dgm:spPr/>
      <dgm:t>
        <a:bodyPr/>
        <a:lstStyle/>
        <a:p>
          <a:endParaRPr lang="zh-CN" altLang="en-US"/>
        </a:p>
      </dgm:t>
    </dgm:pt>
    <dgm:pt modelId="{A0A5992E-0374-40CE-8B3B-43AA7CCE0199}">
      <dgm:prSet phldrT="[文本]" phldr="0" custT="1"/>
      <dgm:spPr>
        <a:xfrm>
          <a:off x="3939437" y="2260249"/>
          <a:ext cx="1879753" cy="3278652"/>
        </a:xfrm>
        <a:prstGeom prst="roundRect">
          <a:avLst>
            <a:gd name="adj" fmla="val 10000"/>
          </a:avLst>
        </a:prstGeom>
        <a:solidFill>
          <a:srgbClr val="ED7D31">
            <a:lumMod val="40000"/>
            <a:lumOff val="60000"/>
          </a:srgbClr>
        </a:solidFill>
        <a:ln w="12700" cap="flat" cmpd="sng" algn="ctr">
          <a:solidFill>
            <a:sysClr val="window" lastClr="FFFFFF">
              <a:hueOff val="0"/>
              <a:satOff val="0"/>
              <a:lumOff val="0"/>
              <a:alphaOff val="0"/>
            </a:sysClr>
          </a:solidFill>
          <a:prstDash val="solid"/>
        </a:ln>
        <a:effectLst/>
      </dgm:spPr>
      <dgm:t>
        <a:bodyPr vert="horz" wrap="square" anchor="t"/>
        <a:p>
          <a:pPr>
            <a:lnSpc>
              <a:spcPct val="100000"/>
            </a:lnSpc>
            <a:spcBef>
              <a:spcPct val="0"/>
            </a:spcBef>
            <a:spcAft>
              <a:spcPct val="35000"/>
            </a:spcAft>
          </a:pPr>
          <a:r>
            <a:rPr lang="zh-CN" altLang="en-US" sz="2000" dirty="0">
              <a:solidFill>
                <a:sysClr val="windowText" lastClr="000000"/>
              </a:solidFill>
              <a:latin typeface="Times New Roman" panose="02020603050405020304" pitchFamily="18" charset="0"/>
              <a:ea typeface="黑体" panose="02010609060101010101" pitchFamily="49" charset="-122"/>
              <a:cs typeface="+mn-ea"/>
            </a:rPr>
            <a:t>请求在前端层中的排队</a:t>
          </a:r>
          <a:r>
            <a:rPr lang="zh-CN" altLang="en-US" sz="2000" b="0" dirty="0">
              <a:solidFill>
                <a:sysClr val="windowText" lastClr="000000"/>
              </a:solidFill>
              <a:latin typeface="Times New Roman" panose="02020603050405020304" pitchFamily="18" charset="0"/>
              <a:ea typeface="黑体" panose="02010609060101010101" pitchFamily="49" charset="-122"/>
              <a:cs typeface="+mn-ea"/>
            </a:rPr>
            <a:t>延迟</a:t>
          </a:r>
          <a:r>
            <a:rPr lang="zh-CN" altLang="en-US" sz="2000" dirty="0">
              <a:solidFill>
                <a:sysClr val="windowText" lastClr="000000"/>
              </a:solidFill>
              <a:latin typeface="Times New Roman" panose="02020603050405020304" pitchFamily="18" charset="0"/>
              <a:ea typeface="黑体" panose="02010609060101010101" pitchFamily="49" charset="-122"/>
              <a:cs typeface="+mn-ea"/>
            </a:rPr>
            <a:t>分布</a:t>
          </a:r>
          <a:r>
            <a:rPr sz="2900">
              <a:latin typeface="Times New Roman" panose="02020603050405020304" pitchFamily="18" charset="0"/>
              <a:ea typeface="黑体" panose="02010609060101010101" pitchFamily="49" charset="-122"/>
            </a:rPr>
            <a:t/>
          </a:r>
          <a:endParaRPr sz="2900">
            <a:latin typeface="Times New Roman" panose="02020603050405020304" pitchFamily="18" charset="0"/>
            <a:ea typeface="黑体" panose="02010609060101010101" pitchFamily="49" charset="-122"/>
          </a:endParaRPr>
        </a:p>
      </dgm:t>
    </dgm:pt>
    <dgm:pt modelId="{75569063-B30E-4A8B-AC96-9F26313369A2}" cxnId="{DD8FFE30-4696-4A2F-921E-7D26E5BF8F21}" type="parTrans">
      <dgm:prSet/>
      <dgm:spPr/>
      <dgm:t>
        <a:bodyPr/>
        <a:lstStyle/>
        <a:p>
          <a:endParaRPr lang="zh-CN" altLang="en-US"/>
        </a:p>
      </dgm:t>
    </dgm:pt>
    <dgm:pt modelId="{F7F2FC51-B7A4-4465-A414-2B9AB4DFF01D}" cxnId="{DD8FFE30-4696-4A2F-921E-7D26E5BF8F21}" type="sibTrans">
      <dgm:prSet/>
      <dgm:spPr/>
      <dgm:t>
        <a:bodyPr/>
        <a:lstStyle/>
        <a:p>
          <a:endParaRPr lang="zh-CN" altLang="en-US"/>
        </a:p>
      </dgm:t>
    </dgm:pt>
    <dgm:pt modelId="{4CF75A84-0919-455A-941E-94BF9809A5E0}">
      <dgm:prSet phldrT="[文本]" phldr="0" custT="0"/>
      <dgm:spPr>
        <a:xfrm>
          <a:off x="5988904" y="923312"/>
          <a:ext cx="1887114" cy="1172610"/>
        </a:xfrm>
        <a:prstGeom prst="roundRect">
          <a:avLst>
            <a:gd name="adj" fmla="val 10000"/>
          </a:avLst>
        </a:prstGeom>
        <a:solidFill>
          <a:srgbClr val="5B9BD5">
            <a:lumMod val="40000"/>
            <a:lumOff val="60000"/>
          </a:srgbClr>
        </a:solidFill>
        <a:ln w="12700" cap="flat" cmpd="sng" algn="ctr">
          <a:solidFill>
            <a:sysClr val="window" lastClr="FFFFFF">
              <a:hueOff val="0"/>
              <a:satOff val="0"/>
              <a:lumOff val="0"/>
              <a:alphaOff val="0"/>
            </a:sysClr>
          </a:solidFill>
          <a:prstDash val="solid"/>
        </a:ln>
        <a:effectLst/>
      </dgm:spPr>
      <dgm:t>
        <a:bodyPr vert="horz" wrap="square"/>
        <a:p>
          <a:pPr>
            <a:lnSpc>
              <a:spcPct val="100000"/>
            </a:lnSpc>
            <a:spcBef>
              <a:spcPct val="0"/>
            </a:spcBef>
            <a:spcAft>
              <a:spcPct val="35000"/>
            </a:spcAft>
          </a:pPr>
          <a:r>
            <a:rPr lang="en-US" altLang="zh-CN" dirty="0">
              <a:solidFill>
                <a:sysClr val="windowText" lastClr="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dirty="0">
              <a:solidFill>
                <a:sysClr val="windowText" lastClr="000000"/>
              </a:solidFill>
              <a:latin typeface="Times New Roman" panose="02020603050405020304" pitchFamily="18" charset="0"/>
              <a:ea typeface="黑体" panose="02010609060101010101" pitchFamily="49" charset="-122"/>
              <a:cs typeface="Times New Roman" panose="02020603050405020304" pitchFamily="18" charset="0"/>
            </a:rPr>
            <a:t/>
          </a:r>
          <a:endParaRPr lang="zh-CN" altLang="en-US" dirty="0">
            <a:solidFill>
              <a:sysClr val="windowText" lastClr="000000"/>
            </a:solidFill>
            <a:latin typeface="Times New Roman" panose="02020603050405020304" pitchFamily="18" charset="0"/>
            <a:ea typeface="黑体" panose="02010609060101010101" pitchFamily="49" charset="-122"/>
            <a:cs typeface="Times New Roman" panose="02020603050405020304" pitchFamily="18" charset="0"/>
          </a:endParaRPr>
        </a:p>
      </dgm:t>
    </dgm:pt>
    <dgm:pt modelId="{5A9EEC72-CB57-4BCB-8EAD-D7EC89192C91}" cxnId="{C4DD7DF6-DF4B-4100-A872-2646D6E7DB9F}" type="parTrans">
      <dgm:prSet/>
      <dgm:spPr/>
      <dgm:t>
        <a:bodyPr/>
        <a:lstStyle/>
        <a:p>
          <a:endParaRPr lang="zh-CN" altLang="en-US"/>
        </a:p>
      </dgm:t>
    </dgm:pt>
    <dgm:pt modelId="{8AC8EF80-D610-470F-A2A5-25AB8A31F631}" cxnId="{C4DD7DF6-DF4B-4100-A872-2646D6E7DB9F}" type="sibTrans">
      <dgm:prSet/>
      <dgm:spPr/>
      <dgm:t>
        <a:bodyPr/>
        <a:lstStyle/>
        <a:p>
          <a:endParaRPr lang="zh-CN" altLang="en-US"/>
        </a:p>
      </dgm:t>
    </dgm:pt>
    <dgm:pt modelId="{D5600624-4B21-4D60-AF72-5855EC9ACD42}" type="pres">
      <dgm:prSet presAssocID="{348E2DDC-E64E-4578-8147-B32888D55022}" presName="Name0" presStyleCnt="0">
        <dgm:presLayoutVars>
          <dgm:chPref val="1"/>
          <dgm:dir/>
          <dgm:animOne val="branch"/>
          <dgm:animLvl val="lvl"/>
          <dgm:resizeHandles/>
        </dgm:presLayoutVars>
      </dgm:prSet>
      <dgm:spPr/>
    </dgm:pt>
    <dgm:pt modelId="{76F3CD37-A098-4158-99A3-8CF4C2F4073C}" type="pres">
      <dgm:prSet presAssocID="{0E79479D-FB09-46C4-96EE-E76B73109D8B}" presName="vertOne" presStyleCnt="0"/>
      <dgm:spPr/>
    </dgm:pt>
    <dgm:pt modelId="{AD41643A-4C78-4E04-933C-4EBCF2D75109}" type="pres">
      <dgm:prSet presAssocID="{0E79479D-FB09-46C4-96EE-E76B73109D8B}" presName="txOne" presStyleLbl="node0" presStyleIdx="0" presStyleCnt="1" custScaleY="36678">
        <dgm:presLayoutVars>
          <dgm:chPref val="3"/>
        </dgm:presLayoutVars>
      </dgm:prSet>
      <dgm:spPr/>
    </dgm:pt>
    <dgm:pt modelId="{86D5A825-8BA3-4620-BC01-667EC4F3B021}" type="pres">
      <dgm:prSet presAssocID="{0E79479D-FB09-46C4-96EE-E76B73109D8B}" presName="parTransOne" presStyleCnt="0"/>
      <dgm:spPr/>
    </dgm:pt>
    <dgm:pt modelId="{8D006EF6-83DA-4F18-93F5-B3959CA32B76}" type="pres">
      <dgm:prSet presAssocID="{0E79479D-FB09-46C4-96EE-E76B73109D8B}" presName="horzOne" presStyleCnt="0"/>
      <dgm:spPr/>
    </dgm:pt>
    <dgm:pt modelId="{8D5E0585-F446-4C46-A280-9E2BBD78D362}" type="pres">
      <dgm:prSet presAssocID="{14696C1B-876A-4359-8020-00A4DB8F9A70}" presName="vertTwo" presStyleCnt="0"/>
      <dgm:spPr/>
    </dgm:pt>
    <dgm:pt modelId="{E9F495DF-E76E-48D1-92E7-8556FC4D0512}" type="pres">
      <dgm:prSet presAssocID="{14696C1B-876A-4359-8020-00A4DB8F9A70}" presName="txTwo" presStyleLbl="node2" presStyleIdx="0" presStyleCnt="2" custScaleY="56871">
        <dgm:presLayoutVars>
          <dgm:chPref val="3"/>
        </dgm:presLayoutVars>
      </dgm:prSet>
      <dgm:spPr/>
    </dgm:pt>
    <dgm:pt modelId="{E09890B0-C3D6-401B-B638-6B4094C3BBF1}" type="pres">
      <dgm:prSet presAssocID="{14696C1B-876A-4359-8020-00A4DB8F9A70}" presName="parTransTwo" presStyleCnt="0"/>
      <dgm:spPr/>
    </dgm:pt>
    <dgm:pt modelId="{BE4C8D8C-878C-4C54-B9BA-9C10B94648FE}" type="pres">
      <dgm:prSet presAssocID="{14696C1B-876A-4359-8020-00A4DB8F9A70}" presName="horzTwo" presStyleCnt="0"/>
      <dgm:spPr/>
    </dgm:pt>
    <dgm:pt modelId="{6527F7EF-C9A1-4D82-B11F-6B095A3EA9BC}" type="pres">
      <dgm:prSet presAssocID="{D429747A-A133-4094-80E6-CD0B66D89C4A}" presName="vertThree" presStyleCnt="0"/>
      <dgm:spPr/>
    </dgm:pt>
    <dgm:pt modelId="{55BEE15C-BF44-4443-A92A-FD085E8D30D5}" type="pres">
      <dgm:prSet presAssocID="{D429747A-A133-4094-80E6-CD0B66D89C4A}" presName="txThree" presStyleLbl="node3" presStyleIdx="0" presStyleCnt="3" custScaleY="159013">
        <dgm:presLayoutVars>
          <dgm:chPref val="3"/>
        </dgm:presLayoutVars>
      </dgm:prSet>
      <dgm:spPr/>
    </dgm:pt>
    <dgm:pt modelId="{DB6863CF-CB9E-4670-BCFC-AEC9829C8D38}" type="pres">
      <dgm:prSet presAssocID="{D429747A-A133-4094-80E6-CD0B66D89C4A}" presName="horzThree" presStyleCnt="0"/>
      <dgm:spPr/>
    </dgm:pt>
    <dgm:pt modelId="{DBB3F255-4369-44DF-80EA-8A003DAD5A75}" type="pres">
      <dgm:prSet presAssocID="{4F5DE8C9-9B2A-476B-9BED-81FDA60C7BCE}" presName="sibSpaceThree" presStyleCnt="0"/>
      <dgm:spPr/>
    </dgm:pt>
    <dgm:pt modelId="{786E7814-5311-4869-92D5-B28956116FF0}" type="pres">
      <dgm:prSet presAssocID="{736BDA53-C053-402A-B66B-24CCA44A7D08}" presName="vertThree" presStyleCnt="0"/>
      <dgm:spPr/>
    </dgm:pt>
    <dgm:pt modelId="{1CAB1972-2EB8-45B6-83D5-9C890253B4C3}" type="pres">
      <dgm:prSet presAssocID="{736BDA53-C053-402A-B66B-24CCA44A7D08}" presName="txThree" presStyleLbl="node3" presStyleIdx="1" presStyleCnt="3" custScaleY="159013">
        <dgm:presLayoutVars>
          <dgm:chPref val="3"/>
        </dgm:presLayoutVars>
      </dgm:prSet>
      <dgm:spPr/>
    </dgm:pt>
    <dgm:pt modelId="{27A19562-CAD7-4DDA-8CC1-43BCA404E13B}" type="pres">
      <dgm:prSet presAssocID="{736BDA53-C053-402A-B66B-24CCA44A7D08}" presName="horzThree" presStyleCnt="0"/>
      <dgm:spPr/>
    </dgm:pt>
    <dgm:pt modelId="{C4CAAFB2-7916-4388-A5D6-83A3B15E1254}" type="pres">
      <dgm:prSet presAssocID="{06954C15-BD5B-41DC-BB7A-FEFAE670204D}" presName="sibSpaceThree" presStyleCnt="0"/>
      <dgm:spPr/>
    </dgm:pt>
    <dgm:pt modelId="{028E4946-24B8-49C6-84A6-4C60B3646756}" type="pres">
      <dgm:prSet presAssocID="{A0A5992E-0374-40CE-8B3B-43AA7CCE0199}" presName="vertThree" presStyleCnt="0"/>
      <dgm:spPr/>
    </dgm:pt>
    <dgm:pt modelId="{8652695A-3F17-400B-8F9E-5F3020B08E32}" type="pres">
      <dgm:prSet presAssocID="{A0A5992E-0374-40CE-8B3B-43AA7CCE0199}" presName="txThree" presStyleLbl="node3" presStyleIdx="2" presStyleCnt="3" custScaleY="159013">
        <dgm:presLayoutVars>
          <dgm:chPref val="3"/>
        </dgm:presLayoutVars>
      </dgm:prSet>
      <dgm:spPr/>
    </dgm:pt>
    <dgm:pt modelId="{6B313570-F56C-45FE-9E7E-F35CF06C8FA8}" type="pres">
      <dgm:prSet presAssocID="{A0A5992E-0374-40CE-8B3B-43AA7CCE0199}" presName="horzThree" presStyleCnt="0"/>
      <dgm:spPr/>
    </dgm:pt>
    <dgm:pt modelId="{682F391A-6A41-4977-B892-46E33102226C}" type="pres">
      <dgm:prSet presAssocID="{E3011AE1-EECA-4F26-891D-0D0DD349E146}" presName="sibSpaceTwo" presStyleCnt="0"/>
      <dgm:spPr/>
    </dgm:pt>
    <dgm:pt modelId="{1EF42EE9-D393-45C5-BA95-4BE3C6E7F362}" type="pres">
      <dgm:prSet presAssocID="{4CF75A84-0919-455A-941E-94BF9809A5E0}" presName="vertTwo" presStyleCnt="0"/>
      <dgm:spPr/>
    </dgm:pt>
    <dgm:pt modelId="{8837EA64-B438-4C05-8D62-71D3C81D947D}" type="pres">
      <dgm:prSet presAssocID="{4CF75A84-0919-455A-941E-94BF9809A5E0}" presName="txTwo" presStyleLbl="node2" presStyleIdx="1" presStyleCnt="2" custScaleY="56871">
        <dgm:presLayoutVars>
          <dgm:chPref val="3"/>
        </dgm:presLayoutVars>
      </dgm:prSet>
      <dgm:spPr/>
    </dgm:pt>
    <dgm:pt modelId="{68F8B138-9580-4D50-ADC9-C77B642853AD}" type="pres">
      <dgm:prSet presAssocID="{4CF75A84-0919-455A-941E-94BF9809A5E0}" presName="horzTwo" presStyleCnt="0"/>
      <dgm:spPr/>
    </dgm:pt>
  </dgm:ptLst>
  <dgm:cxnLst>
    <dgm:cxn modelId="{00AB7EFD-AE80-4AAA-81AB-FE45CF92BBC7}" srcId="{348E2DDC-E64E-4578-8147-B32888D55022}" destId="{0E79479D-FB09-46C4-96EE-E76B73109D8B}" srcOrd="0" destOrd="0" parTransId="{0C127F8D-AFA5-411E-B42C-892E8530A90E}" sibTransId="{A4D4A73F-C551-438E-9F64-C84881E32A42}"/>
    <dgm:cxn modelId="{ABF6E509-F648-4947-B26D-71D872514785}" srcId="{0E79479D-FB09-46C4-96EE-E76B73109D8B}" destId="{14696C1B-876A-4359-8020-00A4DB8F9A70}" srcOrd="0" destOrd="0" parTransId="{7455678C-C45F-4CE4-AA92-65F54AFD87A1}" sibTransId="{E3011AE1-EECA-4F26-891D-0D0DD349E146}"/>
    <dgm:cxn modelId="{F36069AA-C976-4109-9BDB-51866204B56E}" srcId="{14696C1B-876A-4359-8020-00A4DB8F9A70}" destId="{D429747A-A133-4094-80E6-CD0B66D89C4A}" srcOrd="0" destOrd="0" parTransId="{2081A396-ADFC-4314-A7C6-166D43BDF9CB}" sibTransId="{4F5DE8C9-9B2A-476B-9BED-81FDA60C7BCE}"/>
    <dgm:cxn modelId="{FFE13E55-4086-4510-851A-21E59077EC43}" srcId="{14696C1B-876A-4359-8020-00A4DB8F9A70}" destId="{736BDA53-C053-402A-B66B-24CCA44A7D08}" srcOrd="1" destOrd="0" parTransId="{C5DFAB21-A59F-42AA-9C84-D3D2CB0B286B}" sibTransId="{06954C15-BD5B-41DC-BB7A-FEFAE670204D}"/>
    <dgm:cxn modelId="{DD8FFE30-4696-4A2F-921E-7D26E5BF8F21}" srcId="{14696C1B-876A-4359-8020-00A4DB8F9A70}" destId="{A0A5992E-0374-40CE-8B3B-43AA7CCE0199}" srcOrd="2" destOrd="0" parTransId="{75569063-B30E-4A8B-AC96-9F26313369A2}" sibTransId="{F7F2FC51-B7A4-4465-A414-2B9AB4DFF01D}"/>
    <dgm:cxn modelId="{C4DD7DF6-DF4B-4100-A872-2646D6E7DB9F}" srcId="{0E79479D-FB09-46C4-96EE-E76B73109D8B}" destId="{4CF75A84-0919-455A-941E-94BF9809A5E0}" srcOrd="1" destOrd="0" parTransId="{5A9EEC72-CB57-4BCB-8EAD-D7EC89192C91}" sibTransId="{8AC8EF80-D610-470F-A2A5-25AB8A31F631}"/>
    <dgm:cxn modelId="{E15C8442-A52B-40DE-9B32-BD325AC81754}" type="presOf" srcId="{348E2DDC-E64E-4578-8147-B32888D55022}" destId="{D5600624-4B21-4D60-AF72-5855EC9ACD42}" srcOrd="0" destOrd="0" presId="urn:microsoft.com/office/officeart/2005/8/layout/hierarchy4"/>
    <dgm:cxn modelId="{637E66E0-3C8B-4A12-842E-90DB1D85494A}" type="presParOf" srcId="{D5600624-4B21-4D60-AF72-5855EC9ACD42}" destId="{76F3CD37-A098-4158-99A3-8CF4C2F4073C}" srcOrd="0" destOrd="0" presId="urn:microsoft.com/office/officeart/2005/8/layout/hierarchy4"/>
    <dgm:cxn modelId="{15AD434C-4096-43A6-8154-CD461B19DE71}" type="presParOf" srcId="{76F3CD37-A098-4158-99A3-8CF4C2F4073C}" destId="{AD41643A-4C78-4E04-933C-4EBCF2D75109}" srcOrd="0" destOrd="0" presId="urn:microsoft.com/office/officeart/2005/8/layout/hierarchy4"/>
    <dgm:cxn modelId="{2081F244-0969-4E3F-B46F-DE6069030C14}" type="presOf" srcId="{0E79479D-FB09-46C4-96EE-E76B73109D8B}" destId="{AD41643A-4C78-4E04-933C-4EBCF2D75109}" srcOrd="0" destOrd="0" presId="urn:microsoft.com/office/officeart/2005/8/layout/hierarchy4"/>
    <dgm:cxn modelId="{2546F49B-BB5F-4EFD-B54B-13EFEE9B36BE}" type="presParOf" srcId="{76F3CD37-A098-4158-99A3-8CF4C2F4073C}" destId="{86D5A825-8BA3-4620-BC01-667EC4F3B021}" srcOrd="1" destOrd="0" presId="urn:microsoft.com/office/officeart/2005/8/layout/hierarchy4"/>
    <dgm:cxn modelId="{F54531D3-F3B3-408F-9161-9FE2695E6194}" type="presParOf" srcId="{76F3CD37-A098-4158-99A3-8CF4C2F4073C}" destId="{8D006EF6-83DA-4F18-93F5-B3959CA32B76}" srcOrd="2" destOrd="0" presId="urn:microsoft.com/office/officeart/2005/8/layout/hierarchy4"/>
    <dgm:cxn modelId="{BA40DA04-4E46-4E2D-9297-9C4744408678}" type="presParOf" srcId="{8D006EF6-83DA-4F18-93F5-B3959CA32B76}" destId="{8D5E0585-F446-4C46-A280-9E2BBD78D362}" srcOrd="0" destOrd="2" presId="urn:microsoft.com/office/officeart/2005/8/layout/hierarchy4"/>
    <dgm:cxn modelId="{FF47DD86-0775-4DD4-BF5C-2477D8134E44}" type="presParOf" srcId="{8D5E0585-F446-4C46-A280-9E2BBD78D362}" destId="{E9F495DF-E76E-48D1-92E7-8556FC4D0512}" srcOrd="0" destOrd="0" presId="urn:microsoft.com/office/officeart/2005/8/layout/hierarchy4"/>
    <dgm:cxn modelId="{2D090B1C-85A9-41DA-9B8D-5C57AEC723A3}" type="presOf" srcId="{14696C1B-876A-4359-8020-00A4DB8F9A70}" destId="{E9F495DF-E76E-48D1-92E7-8556FC4D0512}" srcOrd="0" destOrd="0" presId="urn:microsoft.com/office/officeart/2005/8/layout/hierarchy4"/>
    <dgm:cxn modelId="{D88E318D-ED5B-43A1-9512-FB8B9BDDEBB6}" type="presParOf" srcId="{8D5E0585-F446-4C46-A280-9E2BBD78D362}" destId="{E09890B0-C3D6-401B-B638-6B4094C3BBF1}" srcOrd="1" destOrd="0" presId="urn:microsoft.com/office/officeart/2005/8/layout/hierarchy4"/>
    <dgm:cxn modelId="{7CBDD16B-3A36-4F24-AE50-C971BC781A8D}" type="presParOf" srcId="{8D5E0585-F446-4C46-A280-9E2BBD78D362}" destId="{BE4C8D8C-878C-4C54-B9BA-9C10B94648FE}" srcOrd="2" destOrd="0" presId="urn:microsoft.com/office/officeart/2005/8/layout/hierarchy4"/>
    <dgm:cxn modelId="{C909F298-8BBB-4B3A-9EE6-7D22C9402C2A}" type="presParOf" srcId="{BE4C8D8C-878C-4C54-B9BA-9C10B94648FE}" destId="{6527F7EF-C9A1-4D82-B11F-6B095A3EA9BC}" srcOrd="0" destOrd="2" presId="urn:microsoft.com/office/officeart/2005/8/layout/hierarchy4"/>
    <dgm:cxn modelId="{2F098909-3426-4D98-BE4B-32E39A3618DC}" type="presParOf" srcId="{6527F7EF-C9A1-4D82-B11F-6B095A3EA9BC}" destId="{55BEE15C-BF44-4443-A92A-FD085E8D30D5}" srcOrd="0" destOrd="0" presId="urn:microsoft.com/office/officeart/2005/8/layout/hierarchy4"/>
    <dgm:cxn modelId="{F3E6B273-04EC-4573-A051-D45DDEE9F2AB}" type="presOf" srcId="{D429747A-A133-4094-80E6-CD0B66D89C4A}" destId="{55BEE15C-BF44-4443-A92A-FD085E8D30D5}" srcOrd="0" destOrd="0" presId="urn:microsoft.com/office/officeart/2005/8/layout/hierarchy4"/>
    <dgm:cxn modelId="{43D1EB68-316D-4B40-A313-58593F4AFFC1}" type="presParOf" srcId="{6527F7EF-C9A1-4D82-B11F-6B095A3EA9BC}" destId="{DB6863CF-CB9E-4670-BCFC-AEC9829C8D38}" srcOrd="1" destOrd="0" presId="urn:microsoft.com/office/officeart/2005/8/layout/hierarchy4"/>
    <dgm:cxn modelId="{5CC214E4-18E8-4FA6-9E13-6E4C1789DA99}" type="presParOf" srcId="{BE4C8D8C-878C-4C54-B9BA-9C10B94648FE}" destId="{DBB3F255-4369-44DF-80EA-8A003DAD5A75}" srcOrd="1" destOrd="2" presId="urn:microsoft.com/office/officeart/2005/8/layout/hierarchy4"/>
    <dgm:cxn modelId="{4BC102C7-839E-446A-ADB9-9E6624FF1753}" type="presParOf" srcId="{BE4C8D8C-878C-4C54-B9BA-9C10B94648FE}" destId="{786E7814-5311-4869-92D5-B28956116FF0}" srcOrd="2" destOrd="2" presId="urn:microsoft.com/office/officeart/2005/8/layout/hierarchy4"/>
    <dgm:cxn modelId="{64E4D067-D594-4502-A6E8-4F89B7DB7817}" type="presParOf" srcId="{786E7814-5311-4869-92D5-B28956116FF0}" destId="{1CAB1972-2EB8-45B6-83D5-9C890253B4C3}" srcOrd="0" destOrd="2" presId="urn:microsoft.com/office/officeart/2005/8/layout/hierarchy4"/>
    <dgm:cxn modelId="{AC1019A4-2E83-452D-BAF7-A09427CD1FA2}" type="presOf" srcId="{736BDA53-C053-402A-B66B-24CCA44A7D08}" destId="{1CAB1972-2EB8-45B6-83D5-9C890253B4C3}" srcOrd="0" destOrd="0" presId="urn:microsoft.com/office/officeart/2005/8/layout/hierarchy4"/>
    <dgm:cxn modelId="{4627106D-2777-4646-8E7E-91A6F6ABC798}" type="presParOf" srcId="{786E7814-5311-4869-92D5-B28956116FF0}" destId="{27A19562-CAD7-4DDA-8CC1-43BCA404E13B}" srcOrd="1" destOrd="2" presId="urn:microsoft.com/office/officeart/2005/8/layout/hierarchy4"/>
    <dgm:cxn modelId="{07B86A66-8DFC-4F3C-9DFD-8D0532785231}" type="presParOf" srcId="{BE4C8D8C-878C-4C54-B9BA-9C10B94648FE}" destId="{C4CAAFB2-7916-4388-A5D6-83A3B15E1254}" srcOrd="3" destOrd="2" presId="urn:microsoft.com/office/officeart/2005/8/layout/hierarchy4"/>
    <dgm:cxn modelId="{FF05C955-0BA9-40A9-827F-9557EC368583}" type="presParOf" srcId="{BE4C8D8C-878C-4C54-B9BA-9C10B94648FE}" destId="{028E4946-24B8-49C6-84A6-4C60B3646756}" srcOrd="4" destOrd="2" presId="urn:microsoft.com/office/officeart/2005/8/layout/hierarchy4"/>
    <dgm:cxn modelId="{BEDA7D7C-20B1-4D39-B347-A0719FBC0F66}" type="presParOf" srcId="{028E4946-24B8-49C6-84A6-4C60B3646756}" destId="{8652695A-3F17-400B-8F9E-5F3020B08E32}" srcOrd="0" destOrd="4" presId="urn:microsoft.com/office/officeart/2005/8/layout/hierarchy4"/>
    <dgm:cxn modelId="{3EF6A7E4-61AD-462E-8F67-EF98BFF5CF21}" type="presOf" srcId="{A0A5992E-0374-40CE-8B3B-43AA7CCE0199}" destId="{8652695A-3F17-400B-8F9E-5F3020B08E32}" srcOrd="0" destOrd="0" presId="urn:microsoft.com/office/officeart/2005/8/layout/hierarchy4"/>
    <dgm:cxn modelId="{B4BAF781-4423-4816-BBE9-4D3298BB3D5D}" type="presParOf" srcId="{028E4946-24B8-49C6-84A6-4C60B3646756}" destId="{6B313570-F56C-45FE-9E7E-F35CF06C8FA8}" srcOrd="1" destOrd="4" presId="urn:microsoft.com/office/officeart/2005/8/layout/hierarchy4"/>
    <dgm:cxn modelId="{E37F7186-3F75-4F0C-9173-86B0CF519568}" type="presParOf" srcId="{8D006EF6-83DA-4F18-93F5-B3959CA32B76}" destId="{682F391A-6A41-4977-B892-46E33102226C}" srcOrd="1" destOrd="2" presId="urn:microsoft.com/office/officeart/2005/8/layout/hierarchy4"/>
    <dgm:cxn modelId="{15288A3A-BDE8-4111-956B-2114B4476673}" type="presParOf" srcId="{8D006EF6-83DA-4F18-93F5-B3959CA32B76}" destId="{1EF42EE9-D393-45C5-BA95-4BE3C6E7F362}" srcOrd="2" destOrd="2" presId="urn:microsoft.com/office/officeart/2005/8/layout/hierarchy4"/>
    <dgm:cxn modelId="{0ECAFE1C-F68F-4A36-942D-9A024D3DEE2E}" type="presParOf" srcId="{1EF42EE9-D393-45C5-BA95-4BE3C6E7F362}" destId="{8837EA64-B438-4C05-8D62-71D3C81D947D}" srcOrd="0" destOrd="2" presId="urn:microsoft.com/office/officeart/2005/8/layout/hierarchy4"/>
    <dgm:cxn modelId="{6AD77C3D-2E93-4454-B076-83F292EEDCF8}" type="presOf" srcId="{4CF75A84-0919-455A-941E-94BF9809A5E0}" destId="{8837EA64-B438-4C05-8D62-71D3C81D947D}" srcOrd="0" destOrd="0" presId="urn:microsoft.com/office/officeart/2005/8/layout/hierarchy4"/>
    <dgm:cxn modelId="{F8846ACE-07AA-41C2-B977-4E23B25A7059}" type="presParOf" srcId="{1EF42EE9-D393-45C5-BA95-4BE3C6E7F362}" destId="{68F8B138-9580-4D50-ADC9-C77B642853AD}" srcOrd="1" destOrd="2" presId="urn:microsoft.com/office/officeart/2005/8/layout/hierarchy4"/>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348E2DDC-E64E-4578-8147-B32888D55022}" type="doc">
      <dgm:prSet loTypeId="urn:microsoft.com/office/officeart/2005/8/layout/hierarchy4" loCatId="hierarchy" qsTypeId="urn:microsoft.com/office/officeart/2005/8/quickstyle/simple1" qsCatId="simple" csTypeId="urn:microsoft.com/office/officeart/2005/8/colors/accent1_2" csCatId="accent1" phldr="1"/>
      <dgm:spPr/>
      <dgm:t>
        <a:bodyPr/>
        <a:lstStyle/>
        <a:p>
          <a:endParaRPr lang="zh-CN" altLang="en-US"/>
        </a:p>
      </dgm:t>
    </dgm:pt>
    <dgm:pt modelId="{0E79479D-FB09-46C4-96EE-E76B73109D8B}">
      <dgm:prSet phldrT="[文本]" phldr="0" custT="0"/>
      <dgm:spPr>
        <a:xfrm>
          <a:off x="2988" y="2730"/>
          <a:ext cx="7880722" cy="756255"/>
        </a:xfrm>
        <a:prstGeom prst="roundRect">
          <a:avLst>
            <a:gd name="adj" fmla="val 10000"/>
          </a:avLst>
        </a:prstGeom>
        <a:solidFill>
          <a:srgbClr val="70AD47">
            <a:lumMod val="40000"/>
            <a:lumOff val="60000"/>
          </a:srgbClr>
        </a:solidFill>
        <a:ln w="12700" cap="flat" cmpd="sng" algn="ctr">
          <a:solidFill>
            <a:sysClr val="window" lastClr="FFFFFF">
              <a:hueOff val="0"/>
              <a:satOff val="0"/>
              <a:lumOff val="0"/>
              <a:alphaOff val="0"/>
            </a:sysClr>
          </a:solidFill>
          <a:prstDash val="solid"/>
        </a:ln>
        <a:effectLst/>
      </dgm:spPr>
      <dgm:t>
        <a:bodyPr vert="horz" wrap="square"/>
        <a:p>
          <a:pPr>
            <a:lnSpc>
              <a:spcPct val="100000"/>
            </a:lnSpc>
            <a:spcBef>
              <a:spcPct val="0"/>
            </a:spcBef>
            <a:spcAft>
              <a:spcPct val="35000"/>
            </a:spcAft>
          </a:pPr>
          <a:r>
            <a:rPr lang="zh-CN" altLang="en-US" b="0" dirty="0">
              <a:solidFill>
                <a:sysClr val="windowText" lastClr="000000"/>
              </a:solidFill>
              <a:latin typeface="Times New Roman" panose="02020603050405020304" pitchFamily="18" charset="0"/>
              <a:ea typeface="黑体" panose="02010609060101010101" pitchFamily="49" charset="-122"/>
              <a:cs typeface="+mn-ea"/>
            </a:rPr>
            <a:t>系统整体的延迟分布</a:t>
          </a:r>
          <a:r>
            <a:rPr>
              <a:latin typeface="Times New Roman" panose="02020603050405020304" pitchFamily="18" charset="0"/>
              <a:ea typeface="黑体" panose="02010609060101010101" pitchFamily="49" charset="-122"/>
            </a:rPr>
            <a:t/>
          </a:r>
          <a:endParaRPr>
            <a:latin typeface="Times New Roman" panose="02020603050405020304" pitchFamily="18" charset="0"/>
            <a:ea typeface="黑体" panose="02010609060101010101" pitchFamily="49" charset="-122"/>
          </a:endParaRPr>
        </a:p>
      </dgm:t>
    </dgm:pt>
    <dgm:pt modelId="{0C127F8D-AFA5-411E-B42C-892E8530A90E}" cxnId="{D6401D3B-ED54-4EB0-A51E-4D8C5209404D}" type="parTrans">
      <dgm:prSet/>
      <dgm:spPr/>
      <dgm:t>
        <a:bodyPr/>
        <a:lstStyle/>
        <a:p>
          <a:endParaRPr lang="zh-CN" altLang="en-US"/>
        </a:p>
      </dgm:t>
    </dgm:pt>
    <dgm:pt modelId="{A4D4A73F-C551-438E-9F64-C84881E32A42}" cxnId="{D6401D3B-ED54-4EB0-A51E-4D8C5209404D}" type="sibTrans">
      <dgm:prSet/>
      <dgm:spPr/>
      <dgm:t>
        <a:bodyPr/>
        <a:lstStyle/>
        <a:p>
          <a:endParaRPr lang="zh-CN" altLang="en-US"/>
        </a:p>
      </dgm:t>
    </dgm:pt>
    <dgm:pt modelId="{14696C1B-876A-4359-8020-00A4DB8F9A70}">
      <dgm:prSet phldrT="[文本]" phldr="0" custT="0"/>
      <dgm:spPr>
        <a:xfrm>
          <a:off x="10681" y="923312"/>
          <a:ext cx="5819860" cy="1172610"/>
        </a:xfrm>
        <a:prstGeom prst="roundRect">
          <a:avLst>
            <a:gd name="adj" fmla="val 10000"/>
          </a:avLst>
        </a:prstGeom>
        <a:solidFill>
          <a:srgbClr val="5B9BD5">
            <a:lumMod val="40000"/>
            <a:lumOff val="60000"/>
          </a:srgbClr>
        </a:solidFill>
        <a:ln w="12700" cap="flat" cmpd="sng" algn="ctr">
          <a:solidFill>
            <a:sysClr val="window" lastClr="FFFFFF">
              <a:hueOff val="0"/>
              <a:satOff val="0"/>
              <a:lumOff val="0"/>
              <a:alphaOff val="0"/>
            </a:sysClr>
          </a:solidFill>
          <a:prstDash val="solid"/>
        </a:ln>
        <a:effectLst/>
      </dgm:spPr>
      <dgm:t>
        <a:bodyPr vert="horz" wrap="square"/>
        <a:p>
          <a:pPr>
            <a:lnSpc>
              <a:spcPct val="100000"/>
            </a:lnSpc>
            <a:spcBef>
              <a:spcPct val="0"/>
            </a:spcBef>
            <a:spcAft>
              <a:spcPct val="35000"/>
            </a:spcAft>
          </a:pPr>
          <a:r>
            <a:rPr lang="zh-CN" altLang="en-US" b="0" dirty="0">
              <a:solidFill>
                <a:sysClr val="windowText" lastClr="000000"/>
              </a:solidFill>
              <a:latin typeface="Times New Roman" panose="02020603050405020304" pitchFamily="18" charset="0"/>
              <a:ea typeface="黑体" panose="02010609060101010101" pitchFamily="49" charset="-122"/>
              <a:cs typeface="+mn-ea"/>
            </a:rPr>
            <a:t>一个存储设备在前端层的延迟分布</a:t>
          </a:r>
          <a:r>
            <a:rPr>
              <a:latin typeface="Times New Roman" panose="02020603050405020304" pitchFamily="18" charset="0"/>
              <a:ea typeface="黑体" panose="02010609060101010101" pitchFamily="49" charset="-122"/>
            </a:rPr>
            <a:t/>
          </a:r>
          <a:endParaRPr>
            <a:latin typeface="Times New Roman" panose="02020603050405020304" pitchFamily="18" charset="0"/>
            <a:ea typeface="黑体" panose="02010609060101010101" pitchFamily="49" charset="-122"/>
          </a:endParaRPr>
        </a:p>
      </dgm:t>
    </dgm:pt>
    <dgm:pt modelId="{7455678C-C45F-4CE4-AA92-65F54AFD87A1}" cxnId="{4432A2AC-5987-4275-846B-1738A21DD49E}" type="parTrans">
      <dgm:prSet/>
      <dgm:spPr/>
      <dgm:t>
        <a:bodyPr/>
        <a:lstStyle/>
        <a:p>
          <a:endParaRPr lang="zh-CN" altLang="en-US"/>
        </a:p>
      </dgm:t>
    </dgm:pt>
    <dgm:pt modelId="{E3011AE1-EECA-4F26-891D-0D0DD349E146}" cxnId="{4432A2AC-5987-4275-846B-1738A21DD49E}" type="sibTrans">
      <dgm:prSet/>
      <dgm:spPr/>
      <dgm:t>
        <a:bodyPr/>
        <a:lstStyle/>
        <a:p>
          <a:endParaRPr lang="zh-CN" altLang="en-US"/>
        </a:p>
      </dgm:t>
    </dgm:pt>
    <dgm:pt modelId="{D429747A-A133-4094-80E6-CD0B66D89C4A}">
      <dgm:prSet phldrT="[文本]" phldr="0" custT="1"/>
      <dgm:spPr>
        <a:xfrm>
          <a:off x="22031" y="2260249"/>
          <a:ext cx="1879753" cy="3278652"/>
        </a:xfrm>
        <a:prstGeom prst="roundRect">
          <a:avLst>
            <a:gd name="adj" fmla="val 10000"/>
          </a:avLst>
        </a:prstGeom>
        <a:solidFill>
          <a:srgbClr val="ED7D31">
            <a:lumMod val="40000"/>
            <a:lumOff val="60000"/>
          </a:srgbClr>
        </a:solidFill>
        <a:ln w="12700" cap="flat" cmpd="sng" algn="ctr">
          <a:solidFill>
            <a:sysClr val="window" lastClr="FFFFFF">
              <a:hueOff val="0"/>
              <a:satOff val="0"/>
              <a:lumOff val="0"/>
              <a:alphaOff val="0"/>
            </a:sysClr>
          </a:solidFill>
          <a:prstDash val="solid"/>
        </a:ln>
        <a:effectLst/>
      </dgm:spPr>
      <dgm:t>
        <a:bodyPr vert="horz" wrap="square" anchor="t"/>
        <a:p>
          <a:pPr>
            <a:lnSpc>
              <a:spcPct val="100000"/>
            </a:lnSpc>
            <a:spcBef>
              <a:spcPct val="0"/>
            </a:spcBef>
            <a:spcAft>
              <a:spcPct val="35000"/>
            </a:spcAft>
          </a:pPr>
          <a:r>
            <a:rPr lang="zh-CN" altLang="en-US" sz="2000" b="0" dirty="0">
              <a:solidFill>
                <a:sysClr val="windowText" lastClr="000000"/>
              </a:solidFill>
              <a:latin typeface="Times New Roman" panose="02020603050405020304" pitchFamily="18" charset="0"/>
              <a:ea typeface="黑体" panose="02010609060101010101" pitchFamily="49" charset="-122"/>
              <a:cs typeface="+mn-ea"/>
            </a:rPr>
            <a:t>一个存储设备在后端层的延迟分布</a:t>
          </a:r>
          <a:r>
            <a:rPr sz="2900">
              <a:latin typeface="Times New Roman" panose="02020603050405020304" pitchFamily="18" charset="0"/>
              <a:ea typeface="黑体" panose="02010609060101010101" pitchFamily="49" charset="-122"/>
            </a:rPr>
            <a:t/>
          </a:r>
          <a:endParaRPr sz="2900">
            <a:latin typeface="Times New Roman" panose="02020603050405020304" pitchFamily="18" charset="0"/>
            <a:ea typeface="黑体" panose="02010609060101010101" pitchFamily="49" charset="-122"/>
          </a:endParaRPr>
        </a:p>
      </dgm:t>
    </dgm:pt>
    <dgm:pt modelId="{2081A396-ADFC-4314-A7C6-166D43BDF9CB}" cxnId="{4C2AF8DB-AFD6-4E2D-A7D5-1D8467C371DA}" type="parTrans">
      <dgm:prSet/>
      <dgm:spPr/>
      <dgm:t>
        <a:bodyPr/>
        <a:lstStyle/>
        <a:p>
          <a:endParaRPr lang="zh-CN" altLang="en-US"/>
        </a:p>
      </dgm:t>
    </dgm:pt>
    <dgm:pt modelId="{4F5DE8C9-9B2A-476B-9BED-81FDA60C7BCE}" cxnId="{4C2AF8DB-AFD6-4E2D-A7D5-1D8467C371DA}" type="sibTrans">
      <dgm:prSet/>
      <dgm:spPr/>
      <dgm:t>
        <a:bodyPr/>
        <a:lstStyle/>
        <a:p>
          <a:endParaRPr lang="zh-CN" altLang="en-US"/>
        </a:p>
      </dgm:t>
    </dgm:pt>
    <dgm:pt modelId="{736BDA53-C053-402A-B66B-24CCA44A7D08}">
      <dgm:prSet phldrT="[文本]" phldr="0" custT="1"/>
      <dgm:spPr>
        <a:xfrm>
          <a:off x="1980734" y="2260249"/>
          <a:ext cx="1879753" cy="3278652"/>
        </a:xfrm>
        <a:prstGeom prst="roundRect">
          <a:avLst>
            <a:gd name="adj" fmla="val 10000"/>
          </a:avLst>
        </a:prstGeom>
        <a:solidFill>
          <a:srgbClr val="ED7D31">
            <a:lumMod val="40000"/>
            <a:lumOff val="60000"/>
          </a:srgbClr>
        </a:solidFill>
        <a:ln w="12700" cap="flat" cmpd="sng" algn="ctr">
          <a:solidFill>
            <a:sysClr val="window" lastClr="FFFFFF">
              <a:hueOff val="0"/>
              <a:satOff val="0"/>
              <a:lumOff val="0"/>
              <a:alphaOff val="0"/>
            </a:sysClr>
          </a:solidFill>
          <a:prstDash val="solid"/>
        </a:ln>
        <a:effectLst/>
      </dgm:spPr>
      <dgm:t>
        <a:bodyPr vert="horz" wrap="square" anchor="t"/>
        <a:p>
          <a:pPr>
            <a:lnSpc>
              <a:spcPct val="100000"/>
            </a:lnSpc>
            <a:spcBef>
              <a:spcPct val="0"/>
            </a:spcBef>
            <a:spcAft>
              <a:spcPct val="35000"/>
            </a:spcAft>
          </a:pPr>
          <a:r>
            <a:rPr lang="en-US" altLang="zh-CN" sz="3200" b="0" dirty="0">
              <a:solidFill>
                <a:sysClr val="windowText" lastClr="000000"/>
              </a:solidFill>
              <a:latin typeface="Times New Roman" panose="02020603050405020304" pitchFamily="18" charset="0"/>
              <a:ea typeface="黑体" panose="02010609060101010101" pitchFamily="49" charset="-122"/>
              <a:cs typeface="Times New Roman" panose="02020603050405020304" pitchFamily="18" charset="0"/>
            </a:rPr>
            <a:t>WTA </a:t>
          </a:r>
          <a:r>
            <a:rPr lang="zh-CN" altLang="en-US" sz="3200" b="0" dirty="0">
              <a:solidFill>
                <a:sysClr val="windowText" lastClr="000000"/>
              </a:solidFill>
              <a:latin typeface="Times New Roman" panose="02020603050405020304" pitchFamily="18" charset="0"/>
              <a:ea typeface="黑体" panose="02010609060101010101" pitchFamily="49" charset="-122"/>
              <a:cs typeface="Times New Roman" panose="02020603050405020304" pitchFamily="18" charset="0"/>
            </a:rPr>
            <a:t>的分布</a:t>
          </a:r>
          <a:r>
            <a:rPr sz="2900">
              <a:latin typeface="Times New Roman" panose="02020603050405020304" pitchFamily="18" charset="0"/>
              <a:ea typeface="黑体" panose="02010609060101010101" pitchFamily="49" charset="-122"/>
              <a:cs typeface="Times New Roman" panose="02020603050405020304" pitchFamily="18" charset="0"/>
            </a:rPr>
            <a:t/>
          </a:r>
          <a:endParaRPr sz="2900">
            <a:latin typeface="Times New Roman" panose="02020603050405020304" pitchFamily="18" charset="0"/>
            <a:ea typeface="黑体" panose="02010609060101010101" pitchFamily="49" charset="-122"/>
            <a:cs typeface="Times New Roman" panose="02020603050405020304" pitchFamily="18" charset="0"/>
          </a:endParaRPr>
        </a:p>
      </dgm:t>
    </dgm:pt>
    <dgm:pt modelId="{C5DFAB21-A59F-42AA-9C84-D3D2CB0B286B}" cxnId="{C2F5E67E-5F85-45E8-9FE3-91F609C9C145}" type="parTrans">
      <dgm:prSet/>
      <dgm:spPr/>
      <dgm:t>
        <a:bodyPr/>
        <a:lstStyle/>
        <a:p>
          <a:endParaRPr lang="zh-CN" altLang="en-US"/>
        </a:p>
      </dgm:t>
    </dgm:pt>
    <dgm:pt modelId="{06954C15-BD5B-41DC-BB7A-FEFAE670204D}" cxnId="{C2F5E67E-5F85-45E8-9FE3-91F609C9C145}" type="sibTrans">
      <dgm:prSet/>
      <dgm:spPr/>
      <dgm:t>
        <a:bodyPr/>
        <a:lstStyle/>
        <a:p>
          <a:endParaRPr lang="zh-CN" altLang="en-US"/>
        </a:p>
      </dgm:t>
    </dgm:pt>
    <dgm:pt modelId="{A0A5992E-0374-40CE-8B3B-43AA7CCE0199}">
      <dgm:prSet phldrT="[文本]" phldr="0" custT="1"/>
      <dgm:spPr>
        <a:xfrm>
          <a:off x="3939437" y="2260249"/>
          <a:ext cx="1879753" cy="3278652"/>
        </a:xfrm>
        <a:prstGeom prst="roundRect">
          <a:avLst>
            <a:gd name="adj" fmla="val 10000"/>
          </a:avLst>
        </a:prstGeom>
        <a:solidFill>
          <a:srgbClr val="ED7D31">
            <a:lumMod val="40000"/>
            <a:lumOff val="60000"/>
          </a:srgbClr>
        </a:solidFill>
        <a:ln w="12700" cap="flat" cmpd="sng" algn="ctr">
          <a:solidFill>
            <a:sysClr val="window" lastClr="FFFFFF">
              <a:hueOff val="0"/>
              <a:satOff val="0"/>
              <a:lumOff val="0"/>
              <a:alphaOff val="0"/>
            </a:sysClr>
          </a:solidFill>
          <a:prstDash val="solid"/>
        </a:ln>
        <a:effectLst/>
      </dgm:spPr>
      <dgm:t>
        <a:bodyPr vert="horz" wrap="square" anchor="t"/>
        <a:p>
          <a:pPr>
            <a:lnSpc>
              <a:spcPct val="100000"/>
            </a:lnSpc>
            <a:spcBef>
              <a:spcPct val="0"/>
            </a:spcBef>
            <a:spcAft>
              <a:spcPct val="35000"/>
            </a:spcAft>
          </a:pPr>
          <a:r>
            <a:rPr lang="zh-CN" altLang="en-US" sz="2000" dirty="0">
              <a:solidFill>
                <a:sysClr val="windowText" lastClr="000000"/>
              </a:solidFill>
              <a:latin typeface="Times New Roman" panose="02020603050405020304" pitchFamily="18" charset="0"/>
              <a:ea typeface="黑体" panose="02010609060101010101" pitchFamily="49" charset="-122"/>
              <a:cs typeface="+mn-ea"/>
            </a:rPr>
            <a:t>请求在前端层中的排队</a:t>
          </a:r>
          <a:r>
            <a:rPr lang="zh-CN" altLang="en-US" sz="2000" b="0" dirty="0">
              <a:solidFill>
                <a:sysClr val="windowText" lastClr="000000"/>
              </a:solidFill>
              <a:latin typeface="Times New Roman" panose="02020603050405020304" pitchFamily="18" charset="0"/>
              <a:ea typeface="黑体" panose="02010609060101010101" pitchFamily="49" charset="-122"/>
              <a:cs typeface="+mn-ea"/>
            </a:rPr>
            <a:t>延迟</a:t>
          </a:r>
          <a:r>
            <a:rPr lang="zh-CN" altLang="en-US" sz="2000" dirty="0">
              <a:solidFill>
                <a:sysClr val="windowText" lastClr="000000"/>
              </a:solidFill>
              <a:latin typeface="Times New Roman" panose="02020603050405020304" pitchFamily="18" charset="0"/>
              <a:ea typeface="黑体" panose="02010609060101010101" pitchFamily="49" charset="-122"/>
              <a:cs typeface="+mn-ea"/>
            </a:rPr>
            <a:t>分布</a:t>
          </a:r>
          <a:r>
            <a:rPr sz="2900">
              <a:latin typeface="Times New Roman" panose="02020603050405020304" pitchFamily="18" charset="0"/>
              <a:ea typeface="黑体" panose="02010609060101010101" pitchFamily="49" charset="-122"/>
            </a:rPr>
            <a:t/>
          </a:r>
          <a:endParaRPr sz="2900">
            <a:latin typeface="Times New Roman" panose="02020603050405020304" pitchFamily="18" charset="0"/>
            <a:ea typeface="黑体" panose="02010609060101010101" pitchFamily="49" charset="-122"/>
          </a:endParaRPr>
        </a:p>
      </dgm:t>
    </dgm:pt>
    <dgm:pt modelId="{75569063-B30E-4A8B-AC96-9F26313369A2}" cxnId="{9D6F6B3E-708B-4D7F-BB0F-8CCF86BB60C3}" type="parTrans">
      <dgm:prSet/>
      <dgm:spPr/>
      <dgm:t>
        <a:bodyPr/>
        <a:lstStyle/>
        <a:p>
          <a:endParaRPr lang="zh-CN" altLang="en-US"/>
        </a:p>
      </dgm:t>
    </dgm:pt>
    <dgm:pt modelId="{F7F2FC51-B7A4-4465-A414-2B9AB4DFF01D}" cxnId="{9D6F6B3E-708B-4D7F-BB0F-8CCF86BB60C3}" type="sibTrans">
      <dgm:prSet/>
      <dgm:spPr/>
      <dgm:t>
        <a:bodyPr/>
        <a:lstStyle/>
        <a:p>
          <a:endParaRPr lang="zh-CN" altLang="en-US"/>
        </a:p>
      </dgm:t>
    </dgm:pt>
    <dgm:pt modelId="{4CF75A84-0919-455A-941E-94BF9809A5E0}">
      <dgm:prSet phldrT="[文本]" phldr="0" custT="0"/>
      <dgm:spPr>
        <a:xfrm>
          <a:off x="5988904" y="923312"/>
          <a:ext cx="1887114" cy="1172610"/>
        </a:xfrm>
        <a:prstGeom prst="roundRect">
          <a:avLst>
            <a:gd name="adj" fmla="val 10000"/>
          </a:avLst>
        </a:prstGeom>
        <a:solidFill>
          <a:srgbClr val="5B9BD5">
            <a:lumMod val="40000"/>
            <a:lumOff val="60000"/>
          </a:srgbClr>
        </a:solidFill>
        <a:ln w="12700" cap="flat" cmpd="sng" algn="ctr">
          <a:solidFill>
            <a:sysClr val="window" lastClr="FFFFFF">
              <a:hueOff val="0"/>
              <a:satOff val="0"/>
              <a:lumOff val="0"/>
              <a:alphaOff val="0"/>
            </a:sysClr>
          </a:solidFill>
          <a:prstDash val="solid"/>
        </a:ln>
        <a:effectLst/>
      </dgm:spPr>
      <dgm:t>
        <a:bodyPr vert="horz" wrap="square"/>
        <a:p>
          <a:pPr>
            <a:lnSpc>
              <a:spcPct val="100000"/>
            </a:lnSpc>
            <a:spcBef>
              <a:spcPct val="0"/>
            </a:spcBef>
            <a:spcAft>
              <a:spcPct val="35000"/>
            </a:spcAft>
          </a:pPr>
          <a:r>
            <a:rPr lang="en-US" altLang="zh-CN" dirty="0">
              <a:solidFill>
                <a:sysClr val="windowText" lastClr="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dirty="0">
              <a:solidFill>
                <a:sysClr val="windowText" lastClr="000000"/>
              </a:solidFill>
              <a:latin typeface="Times New Roman" panose="02020603050405020304" pitchFamily="18" charset="0"/>
              <a:ea typeface="黑体" panose="02010609060101010101" pitchFamily="49" charset="-122"/>
              <a:cs typeface="Times New Roman" panose="02020603050405020304" pitchFamily="18" charset="0"/>
            </a:rPr>
            <a:t/>
          </a:r>
          <a:endParaRPr lang="zh-CN" altLang="en-US" dirty="0">
            <a:solidFill>
              <a:sysClr val="windowText" lastClr="000000"/>
            </a:solidFill>
            <a:latin typeface="Times New Roman" panose="02020603050405020304" pitchFamily="18" charset="0"/>
            <a:ea typeface="黑体" panose="02010609060101010101" pitchFamily="49" charset="-122"/>
            <a:cs typeface="Times New Roman" panose="02020603050405020304" pitchFamily="18" charset="0"/>
          </a:endParaRPr>
        </a:p>
      </dgm:t>
    </dgm:pt>
    <dgm:pt modelId="{5A9EEC72-CB57-4BCB-8EAD-D7EC89192C91}" cxnId="{84D118BB-BA78-4A7B-B3DB-4F28BC611446}" type="parTrans">
      <dgm:prSet/>
      <dgm:spPr/>
      <dgm:t>
        <a:bodyPr/>
        <a:lstStyle/>
        <a:p>
          <a:endParaRPr lang="zh-CN" altLang="en-US"/>
        </a:p>
      </dgm:t>
    </dgm:pt>
    <dgm:pt modelId="{8AC8EF80-D610-470F-A2A5-25AB8A31F631}" cxnId="{84D118BB-BA78-4A7B-B3DB-4F28BC611446}" type="sibTrans">
      <dgm:prSet/>
      <dgm:spPr/>
      <dgm:t>
        <a:bodyPr/>
        <a:lstStyle/>
        <a:p>
          <a:endParaRPr lang="zh-CN" altLang="en-US"/>
        </a:p>
      </dgm:t>
    </dgm:pt>
    <dgm:pt modelId="{D5600624-4B21-4D60-AF72-5855EC9ACD42}" type="pres">
      <dgm:prSet presAssocID="{348E2DDC-E64E-4578-8147-B32888D55022}" presName="Name0" presStyleCnt="0">
        <dgm:presLayoutVars>
          <dgm:chPref val="1"/>
          <dgm:dir/>
          <dgm:animOne val="branch"/>
          <dgm:animLvl val="lvl"/>
          <dgm:resizeHandles/>
        </dgm:presLayoutVars>
      </dgm:prSet>
      <dgm:spPr/>
    </dgm:pt>
    <dgm:pt modelId="{76F3CD37-A098-4158-99A3-8CF4C2F4073C}" type="pres">
      <dgm:prSet presAssocID="{0E79479D-FB09-46C4-96EE-E76B73109D8B}" presName="vertOne" presStyleCnt="0"/>
      <dgm:spPr/>
    </dgm:pt>
    <dgm:pt modelId="{AD41643A-4C78-4E04-933C-4EBCF2D75109}" type="pres">
      <dgm:prSet presAssocID="{0E79479D-FB09-46C4-96EE-E76B73109D8B}" presName="txOne" presStyleLbl="node0" presStyleIdx="0" presStyleCnt="1" custScaleY="36678">
        <dgm:presLayoutVars>
          <dgm:chPref val="3"/>
        </dgm:presLayoutVars>
      </dgm:prSet>
      <dgm:spPr/>
    </dgm:pt>
    <dgm:pt modelId="{86D5A825-8BA3-4620-BC01-667EC4F3B021}" type="pres">
      <dgm:prSet presAssocID="{0E79479D-FB09-46C4-96EE-E76B73109D8B}" presName="parTransOne" presStyleCnt="0"/>
      <dgm:spPr/>
    </dgm:pt>
    <dgm:pt modelId="{8D006EF6-83DA-4F18-93F5-B3959CA32B76}" type="pres">
      <dgm:prSet presAssocID="{0E79479D-FB09-46C4-96EE-E76B73109D8B}" presName="horzOne" presStyleCnt="0"/>
      <dgm:spPr/>
    </dgm:pt>
    <dgm:pt modelId="{8D5E0585-F446-4C46-A280-9E2BBD78D362}" type="pres">
      <dgm:prSet presAssocID="{14696C1B-876A-4359-8020-00A4DB8F9A70}" presName="vertTwo" presStyleCnt="0"/>
      <dgm:spPr/>
    </dgm:pt>
    <dgm:pt modelId="{E9F495DF-E76E-48D1-92E7-8556FC4D0512}" type="pres">
      <dgm:prSet presAssocID="{14696C1B-876A-4359-8020-00A4DB8F9A70}" presName="txTwo" presStyleLbl="node2" presStyleIdx="0" presStyleCnt="2" custScaleY="56871">
        <dgm:presLayoutVars>
          <dgm:chPref val="3"/>
        </dgm:presLayoutVars>
      </dgm:prSet>
      <dgm:spPr/>
    </dgm:pt>
    <dgm:pt modelId="{E09890B0-C3D6-401B-B638-6B4094C3BBF1}" type="pres">
      <dgm:prSet presAssocID="{14696C1B-876A-4359-8020-00A4DB8F9A70}" presName="parTransTwo" presStyleCnt="0"/>
      <dgm:spPr/>
    </dgm:pt>
    <dgm:pt modelId="{BE4C8D8C-878C-4C54-B9BA-9C10B94648FE}" type="pres">
      <dgm:prSet presAssocID="{14696C1B-876A-4359-8020-00A4DB8F9A70}" presName="horzTwo" presStyleCnt="0"/>
      <dgm:spPr/>
    </dgm:pt>
    <dgm:pt modelId="{6527F7EF-C9A1-4D82-B11F-6B095A3EA9BC}" type="pres">
      <dgm:prSet presAssocID="{D429747A-A133-4094-80E6-CD0B66D89C4A}" presName="vertThree" presStyleCnt="0"/>
      <dgm:spPr/>
    </dgm:pt>
    <dgm:pt modelId="{55BEE15C-BF44-4443-A92A-FD085E8D30D5}" type="pres">
      <dgm:prSet presAssocID="{D429747A-A133-4094-80E6-CD0B66D89C4A}" presName="txThree" presStyleLbl="node3" presStyleIdx="0" presStyleCnt="3" custScaleY="159013">
        <dgm:presLayoutVars>
          <dgm:chPref val="3"/>
        </dgm:presLayoutVars>
      </dgm:prSet>
      <dgm:spPr/>
    </dgm:pt>
    <dgm:pt modelId="{DB6863CF-CB9E-4670-BCFC-AEC9829C8D38}" type="pres">
      <dgm:prSet presAssocID="{D429747A-A133-4094-80E6-CD0B66D89C4A}" presName="horzThree" presStyleCnt="0"/>
      <dgm:spPr/>
    </dgm:pt>
    <dgm:pt modelId="{DBB3F255-4369-44DF-80EA-8A003DAD5A75}" type="pres">
      <dgm:prSet presAssocID="{4F5DE8C9-9B2A-476B-9BED-81FDA60C7BCE}" presName="sibSpaceThree" presStyleCnt="0"/>
      <dgm:spPr/>
    </dgm:pt>
    <dgm:pt modelId="{786E7814-5311-4869-92D5-B28956116FF0}" type="pres">
      <dgm:prSet presAssocID="{736BDA53-C053-402A-B66B-24CCA44A7D08}" presName="vertThree" presStyleCnt="0"/>
      <dgm:spPr/>
    </dgm:pt>
    <dgm:pt modelId="{1CAB1972-2EB8-45B6-83D5-9C890253B4C3}" type="pres">
      <dgm:prSet presAssocID="{736BDA53-C053-402A-B66B-24CCA44A7D08}" presName="txThree" presStyleLbl="node3" presStyleIdx="1" presStyleCnt="3" custScaleY="159013">
        <dgm:presLayoutVars>
          <dgm:chPref val="3"/>
        </dgm:presLayoutVars>
      </dgm:prSet>
      <dgm:spPr/>
    </dgm:pt>
    <dgm:pt modelId="{27A19562-CAD7-4DDA-8CC1-43BCA404E13B}" type="pres">
      <dgm:prSet presAssocID="{736BDA53-C053-402A-B66B-24CCA44A7D08}" presName="horzThree" presStyleCnt="0"/>
      <dgm:spPr/>
    </dgm:pt>
    <dgm:pt modelId="{C4CAAFB2-7916-4388-A5D6-83A3B15E1254}" type="pres">
      <dgm:prSet presAssocID="{06954C15-BD5B-41DC-BB7A-FEFAE670204D}" presName="sibSpaceThree" presStyleCnt="0"/>
      <dgm:spPr/>
    </dgm:pt>
    <dgm:pt modelId="{028E4946-24B8-49C6-84A6-4C60B3646756}" type="pres">
      <dgm:prSet presAssocID="{A0A5992E-0374-40CE-8B3B-43AA7CCE0199}" presName="vertThree" presStyleCnt="0"/>
      <dgm:spPr/>
    </dgm:pt>
    <dgm:pt modelId="{8652695A-3F17-400B-8F9E-5F3020B08E32}" type="pres">
      <dgm:prSet presAssocID="{A0A5992E-0374-40CE-8B3B-43AA7CCE0199}" presName="txThree" presStyleLbl="node3" presStyleIdx="2" presStyleCnt="3" custScaleY="159013">
        <dgm:presLayoutVars>
          <dgm:chPref val="3"/>
        </dgm:presLayoutVars>
      </dgm:prSet>
      <dgm:spPr/>
    </dgm:pt>
    <dgm:pt modelId="{6B313570-F56C-45FE-9E7E-F35CF06C8FA8}" type="pres">
      <dgm:prSet presAssocID="{A0A5992E-0374-40CE-8B3B-43AA7CCE0199}" presName="horzThree" presStyleCnt="0"/>
      <dgm:spPr/>
    </dgm:pt>
    <dgm:pt modelId="{682F391A-6A41-4977-B892-46E33102226C}" type="pres">
      <dgm:prSet presAssocID="{E3011AE1-EECA-4F26-891D-0D0DD349E146}" presName="sibSpaceTwo" presStyleCnt="0"/>
      <dgm:spPr/>
    </dgm:pt>
    <dgm:pt modelId="{1EF42EE9-D393-45C5-BA95-4BE3C6E7F362}" type="pres">
      <dgm:prSet presAssocID="{4CF75A84-0919-455A-941E-94BF9809A5E0}" presName="vertTwo" presStyleCnt="0"/>
      <dgm:spPr/>
    </dgm:pt>
    <dgm:pt modelId="{8837EA64-B438-4C05-8D62-71D3C81D947D}" type="pres">
      <dgm:prSet presAssocID="{4CF75A84-0919-455A-941E-94BF9809A5E0}" presName="txTwo" presStyleLbl="node2" presStyleIdx="1" presStyleCnt="2" custScaleY="56871">
        <dgm:presLayoutVars>
          <dgm:chPref val="3"/>
        </dgm:presLayoutVars>
      </dgm:prSet>
      <dgm:spPr/>
    </dgm:pt>
    <dgm:pt modelId="{68F8B138-9580-4D50-ADC9-C77B642853AD}" type="pres">
      <dgm:prSet presAssocID="{4CF75A84-0919-455A-941E-94BF9809A5E0}" presName="horzTwo" presStyleCnt="0"/>
      <dgm:spPr/>
    </dgm:pt>
  </dgm:ptLst>
  <dgm:cxnLst>
    <dgm:cxn modelId="{D6401D3B-ED54-4EB0-A51E-4D8C5209404D}" srcId="{348E2DDC-E64E-4578-8147-B32888D55022}" destId="{0E79479D-FB09-46C4-96EE-E76B73109D8B}" srcOrd="0" destOrd="0" parTransId="{0C127F8D-AFA5-411E-B42C-892E8530A90E}" sibTransId="{A4D4A73F-C551-438E-9F64-C84881E32A42}"/>
    <dgm:cxn modelId="{4432A2AC-5987-4275-846B-1738A21DD49E}" srcId="{0E79479D-FB09-46C4-96EE-E76B73109D8B}" destId="{14696C1B-876A-4359-8020-00A4DB8F9A70}" srcOrd="0" destOrd="0" parTransId="{7455678C-C45F-4CE4-AA92-65F54AFD87A1}" sibTransId="{E3011AE1-EECA-4F26-891D-0D0DD349E146}"/>
    <dgm:cxn modelId="{4C2AF8DB-AFD6-4E2D-A7D5-1D8467C371DA}" srcId="{14696C1B-876A-4359-8020-00A4DB8F9A70}" destId="{D429747A-A133-4094-80E6-CD0B66D89C4A}" srcOrd="0" destOrd="0" parTransId="{2081A396-ADFC-4314-A7C6-166D43BDF9CB}" sibTransId="{4F5DE8C9-9B2A-476B-9BED-81FDA60C7BCE}"/>
    <dgm:cxn modelId="{C2F5E67E-5F85-45E8-9FE3-91F609C9C145}" srcId="{14696C1B-876A-4359-8020-00A4DB8F9A70}" destId="{736BDA53-C053-402A-B66B-24CCA44A7D08}" srcOrd="1" destOrd="0" parTransId="{C5DFAB21-A59F-42AA-9C84-D3D2CB0B286B}" sibTransId="{06954C15-BD5B-41DC-BB7A-FEFAE670204D}"/>
    <dgm:cxn modelId="{9D6F6B3E-708B-4D7F-BB0F-8CCF86BB60C3}" srcId="{14696C1B-876A-4359-8020-00A4DB8F9A70}" destId="{A0A5992E-0374-40CE-8B3B-43AA7CCE0199}" srcOrd="2" destOrd="0" parTransId="{75569063-B30E-4A8B-AC96-9F26313369A2}" sibTransId="{F7F2FC51-B7A4-4465-A414-2B9AB4DFF01D}"/>
    <dgm:cxn modelId="{84D118BB-BA78-4A7B-B3DB-4F28BC611446}" srcId="{0E79479D-FB09-46C4-96EE-E76B73109D8B}" destId="{4CF75A84-0919-455A-941E-94BF9809A5E0}" srcOrd="1" destOrd="0" parTransId="{5A9EEC72-CB57-4BCB-8EAD-D7EC89192C91}" sibTransId="{8AC8EF80-D610-470F-A2A5-25AB8A31F631}"/>
    <dgm:cxn modelId="{BCD7118C-361A-43C0-A46D-6CF2259CA065}" type="presOf" srcId="{348E2DDC-E64E-4578-8147-B32888D55022}" destId="{D5600624-4B21-4D60-AF72-5855EC9ACD42}" srcOrd="0" destOrd="0" presId="urn:microsoft.com/office/officeart/2005/8/layout/hierarchy4"/>
    <dgm:cxn modelId="{662565D7-5C8E-44AD-B7D2-67A2836F0083}" type="presParOf" srcId="{D5600624-4B21-4D60-AF72-5855EC9ACD42}" destId="{76F3CD37-A098-4158-99A3-8CF4C2F4073C}" srcOrd="0" destOrd="0" presId="urn:microsoft.com/office/officeart/2005/8/layout/hierarchy4"/>
    <dgm:cxn modelId="{1A9D5718-ABF1-47E6-8F28-C70AF81534E6}" type="presParOf" srcId="{76F3CD37-A098-4158-99A3-8CF4C2F4073C}" destId="{AD41643A-4C78-4E04-933C-4EBCF2D75109}" srcOrd="0" destOrd="0" presId="urn:microsoft.com/office/officeart/2005/8/layout/hierarchy4"/>
    <dgm:cxn modelId="{314B828A-BB3C-469F-B3C9-AECEC92C4F77}" type="presOf" srcId="{0E79479D-FB09-46C4-96EE-E76B73109D8B}" destId="{AD41643A-4C78-4E04-933C-4EBCF2D75109}" srcOrd="0" destOrd="0" presId="urn:microsoft.com/office/officeart/2005/8/layout/hierarchy4"/>
    <dgm:cxn modelId="{F7216DF6-A251-4BCE-9906-9B34C7175A88}" type="presParOf" srcId="{76F3CD37-A098-4158-99A3-8CF4C2F4073C}" destId="{86D5A825-8BA3-4620-BC01-667EC4F3B021}" srcOrd="1" destOrd="0" presId="urn:microsoft.com/office/officeart/2005/8/layout/hierarchy4"/>
    <dgm:cxn modelId="{EF51176E-9C43-4E00-895C-012CE7FD64A3}" type="presParOf" srcId="{76F3CD37-A098-4158-99A3-8CF4C2F4073C}" destId="{8D006EF6-83DA-4F18-93F5-B3959CA32B76}" srcOrd="2" destOrd="0" presId="urn:microsoft.com/office/officeart/2005/8/layout/hierarchy4"/>
    <dgm:cxn modelId="{2B89C18D-F53C-4070-8135-F0DF92FC284E}" type="presParOf" srcId="{8D006EF6-83DA-4F18-93F5-B3959CA32B76}" destId="{8D5E0585-F446-4C46-A280-9E2BBD78D362}" srcOrd="0" destOrd="2" presId="urn:microsoft.com/office/officeart/2005/8/layout/hierarchy4"/>
    <dgm:cxn modelId="{69CF6AF1-DC01-41EB-9706-650FBD1CBD2E}" type="presParOf" srcId="{8D5E0585-F446-4C46-A280-9E2BBD78D362}" destId="{E9F495DF-E76E-48D1-92E7-8556FC4D0512}" srcOrd="0" destOrd="0" presId="urn:microsoft.com/office/officeart/2005/8/layout/hierarchy4"/>
    <dgm:cxn modelId="{2F2D0765-9BA5-4358-ABFD-4D0104C00B6C}" type="presOf" srcId="{14696C1B-876A-4359-8020-00A4DB8F9A70}" destId="{E9F495DF-E76E-48D1-92E7-8556FC4D0512}" srcOrd="0" destOrd="0" presId="urn:microsoft.com/office/officeart/2005/8/layout/hierarchy4"/>
    <dgm:cxn modelId="{51D63002-E2A4-404D-A70A-FA1B283439E6}" type="presParOf" srcId="{8D5E0585-F446-4C46-A280-9E2BBD78D362}" destId="{E09890B0-C3D6-401B-B638-6B4094C3BBF1}" srcOrd="1" destOrd="0" presId="urn:microsoft.com/office/officeart/2005/8/layout/hierarchy4"/>
    <dgm:cxn modelId="{9DE6D6A7-A63C-4EB8-A0AD-FF71A89E6B4C}" type="presParOf" srcId="{8D5E0585-F446-4C46-A280-9E2BBD78D362}" destId="{BE4C8D8C-878C-4C54-B9BA-9C10B94648FE}" srcOrd="2" destOrd="0" presId="urn:microsoft.com/office/officeart/2005/8/layout/hierarchy4"/>
    <dgm:cxn modelId="{F273E80E-F1FC-4393-9520-76DBA6BE61A0}" type="presParOf" srcId="{BE4C8D8C-878C-4C54-B9BA-9C10B94648FE}" destId="{6527F7EF-C9A1-4D82-B11F-6B095A3EA9BC}" srcOrd="0" destOrd="2" presId="urn:microsoft.com/office/officeart/2005/8/layout/hierarchy4"/>
    <dgm:cxn modelId="{5C9AE898-E05B-4407-BAB8-967AE7679946}" type="presParOf" srcId="{6527F7EF-C9A1-4D82-B11F-6B095A3EA9BC}" destId="{55BEE15C-BF44-4443-A92A-FD085E8D30D5}" srcOrd="0" destOrd="0" presId="urn:microsoft.com/office/officeart/2005/8/layout/hierarchy4"/>
    <dgm:cxn modelId="{ACF7AB00-5C48-456D-BDA6-D8355C39BA2D}" type="presOf" srcId="{D429747A-A133-4094-80E6-CD0B66D89C4A}" destId="{55BEE15C-BF44-4443-A92A-FD085E8D30D5}" srcOrd="0" destOrd="0" presId="urn:microsoft.com/office/officeart/2005/8/layout/hierarchy4"/>
    <dgm:cxn modelId="{0A7393EF-0B94-41D2-85C8-F99C8D794ED7}" type="presParOf" srcId="{6527F7EF-C9A1-4D82-B11F-6B095A3EA9BC}" destId="{DB6863CF-CB9E-4670-BCFC-AEC9829C8D38}" srcOrd="1" destOrd="0" presId="urn:microsoft.com/office/officeart/2005/8/layout/hierarchy4"/>
    <dgm:cxn modelId="{904F1242-1278-4EFB-94CC-15965B4C0B21}" type="presParOf" srcId="{BE4C8D8C-878C-4C54-B9BA-9C10B94648FE}" destId="{DBB3F255-4369-44DF-80EA-8A003DAD5A75}" srcOrd="1" destOrd="2" presId="urn:microsoft.com/office/officeart/2005/8/layout/hierarchy4"/>
    <dgm:cxn modelId="{64A4D84C-76FF-4FD7-ADBB-A00F677F582F}" type="presParOf" srcId="{BE4C8D8C-878C-4C54-B9BA-9C10B94648FE}" destId="{786E7814-5311-4869-92D5-B28956116FF0}" srcOrd="2" destOrd="2" presId="urn:microsoft.com/office/officeart/2005/8/layout/hierarchy4"/>
    <dgm:cxn modelId="{C1C14063-A7C0-4C1B-AD3F-CD04D2E64462}" type="presParOf" srcId="{786E7814-5311-4869-92D5-B28956116FF0}" destId="{1CAB1972-2EB8-45B6-83D5-9C890253B4C3}" srcOrd="0" destOrd="2" presId="urn:microsoft.com/office/officeart/2005/8/layout/hierarchy4"/>
    <dgm:cxn modelId="{72690389-710C-4B0D-9711-14C36F543075}" type="presOf" srcId="{736BDA53-C053-402A-B66B-24CCA44A7D08}" destId="{1CAB1972-2EB8-45B6-83D5-9C890253B4C3}" srcOrd="0" destOrd="0" presId="urn:microsoft.com/office/officeart/2005/8/layout/hierarchy4"/>
    <dgm:cxn modelId="{92547E7A-06F5-4E46-AD5A-88CE41AD6B31}" type="presParOf" srcId="{786E7814-5311-4869-92D5-B28956116FF0}" destId="{27A19562-CAD7-4DDA-8CC1-43BCA404E13B}" srcOrd="1" destOrd="2" presId="urn:microsoft.com/office/officeart/2005/8/layout/hierarchy4"/>
    <dgm:cxn modelId="{AD4EDCC7-05A3-4B72-A99D-90AFCFFA2CBE}" type="presParOf" srcId="{BE4C8D8C-878C-4C54-B9BA-9C10B94648FE}" destId="{C4CAAFB2-7916-4388-A5D6-83A3B15E1254}" srcOrd="3" destOrd="2" presId="urn:microsoft.com/office/officeart/2005/8/layout/hierarchy4"/>
    <dgm:cxn modelId="{93573656-89F4-47CC-840B-6A21A1E648DC}" type="presParOf" srcId="{BE4C8D8C-878C-4C54-B9BA-9C10B94648FE}" destId="{028E4946-24B8-49C6-84A6-4C60B3646756}" srcOrd="4" destOrd="2" presId="urn:microsoft.com/office/officeart/2005/8/layout/hierarchy4"/>
    <dgm:cxn modelId="{5B0146ED-92FA-46FC-81DE-2F0E3E75949F}" type="presParOf" srcId="{028E4946-24B8-49C6-84A6-4C60B3646756}" destId="{8652695A-3F17-400B-8F9E-5F3020B08E32}" srcOrd="0" destOrd="4" presId="urn:microsoft.com/office/officeart/2005/8/layout/hierarchy4"/>
    <dgm:cxn modelId="{1EA8DC19-79A4-4ECB-A982-64E580EF989D}" type="presOf" srcId="{A0A5992E-0374-40CE-8B3B-43AA7CCE0199}" destId="{8652695A-3F17-400B-8F9E-5F3020B08E32}" srcOrd="0" destOrd="0" presId="urn:microsoft.com/office/officeart/2005/8/layout/hierarchy4"/>
    <dgm:cxn modelId="{2E63D5C2-022D-44F8-BCCB-2C4793BFAA48}" type="presParOf" srcId="{028E4946-24B8-49C6-84A6-4C60B3646756}" destId="{6B313570-F56C-45FE-9E7E-F35CF06C8FA8}" srcOrd="1" destOrd="4" presId="urn:microsoft.com/office/officeart/2005/8/layout/hierarchy4"/>
    <dgm:cxn modelId="{D362BBE3-D606-4A7E-B527-2ED6E99EABDC}" type="presParOf" srcId="{8D006EF6-83DA-4F18-93F5-B3959CA32B76}" destId="{682F391A-6A41-4977-B892-46E33102226C}" srcOrd="1" destOrd="2" presId="urn:microsoft.com/office/officeart/2005/8/layout/hierarchy4"/>
    <dgm:cxn modelId="{18584AC1-59CF-45F2-8B8F-5B875A034580}" type="presParOf" srcId="{8D006EF6-83DA-4F18-93F5-B3959CA32B76}" destId="{1EF42EE9-D393-45C5-BA95-4BE3C6E7F362}" srcOrd="2" destOrd="2" presId="urn:microsoft.com/office/officeart/2005/8/layout/hierarchy4"/>
    <dgm:cxn modelId="{D04A76B1-7CFF-4C52-B388-FA643BA09BDB}" type="presParOf" srcId="{1EF42EE9-D393-45C5-BA95-4BE3C6E7F362}" destId="{8837EA64-B438-4C05-8D62-71D3C81D947D}" srcOrd="0" destOrd="2" presId="urn:microsoft.com/office/officeart/2005/8/layout/hierarchy4"/>
    <dgm:cxn modelId="{D1BD3413-A33C-4FBC-9BD0-FE9AEE3D5595}" type="presOf" srcId="{4CF75A84-0919-455A-941E-94BF9809A5E0}" destId="{8837EA64-B438-4C05-8D62-71D3C81D947D}" srcOrd="0" destOrd="0" presId="urn:microsoft.com/office/officeart/2005/8/layout/hierarchy4"/>
    <dgm:cxn modelId="{B83F1825-E0BB-424F-B072-2485C6C8D73B}" type="presParOf" srcId="{1EF42EE9-D393-45C5-BA95-4BE3C6E7F362}" destId="{68F8B138-9580-4D50-ADC9-C77B642853AD}" srcOrd="1" destOrd="2" presId="urn:microsoft.com/office/officeart/2005/8/layout/hierarchy4"/>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FBCC38-7FAF-4E26-B457-8E2EB8F03D55}">
      <dsp:nvSpPr>
        <dsp:cNvPr id="0" name=""/>
        <dsp:cNvSpPr/>
      </dsp:nvSpPr>
      <dsp:spPr>
        <a:xfrm>
          <a:off x="1259428" y="904875"/>
          <a:ext cx="2254249" cy="2254249"/>
        </a:xfrm>
        <a:prstGeom prst="ellipse">
          <a:avLst/>
        </a:prstGeom>
        <a:gradFill rotWithShape="0">
          <a:gsLst>
            <a:gs pos="0">
              <a:schemeClr val="accent5">
                <a:alpha val="50000"/>
                <a:hueOff val="0"/>
                <a:satOff val="0"/>
                <a:lumOff val="0"/>
                <a:alphaOff val="0"/>
                <a:shade val="51000"/>
                <a:satMod val="130000"/>
              </a:schemeClr>
            </a:gs>
            <a:gs pos="80000">
              <a:schemeClr val="accent5">
                <a:alpha val="50000"/>
                <a:hueOff val="0"/>
                <a:satOff val="0"/>
                <a:lumOff val="0"/>
                <a:alphaOff val="0"/>
                <a:shade val="93000"/>
                <a:satMod val="130000"/>
              </a:schemeClr>
            </a:gs>
            <a:gs pos="100000">
              <a:schemeClr val="accent5">
                <a:alpha val="50000"/>
                <a:hueOff val="0"/>
                <a:satOff val="0"/>
                <a:lumOff val="0"/>
                <a:alphaOff val="0"/>
                <a:shade val="94000"/>
                <a:satMod val="135000"/>
              </a:schemeClr>
            </a:gs>
          </a:gsLst>
          <a:lin ang="16200000" scaled="0"/>
        </a:gra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49530" tIns="49530" rIns="49530" bIns="49530" numCol="1" spcCol="1270" anchor="ctr" anchorCtr="0">
          <a:noAutofit/>
        </a:bodyPr>
        <a:lstStyle/>
        <a:p>
          <a:pPr marL="0" lvl="0" indent="0" algn="ctr" defTabSz="1733550">
            <a:lnSpc>
              <a:spcPct val="90000"/>
            </a:lnSpc>
            <a:spcBef>
              <a:spcPct val="0"/>
            </a:spcBef>
            <a:spcAft>
              <a:spcPct val="35000"/>
            </a:spcAft>
            <a:buNone/>
          </a:pPr>
          <a:r>
            <a:rPr lang="zh-CN" altLang="en-US" sz="3900" kern="1200" dirty="0"/>
            <a:t>云存储服务</a:t>
          </a:r>
        </a:p>
      </dsp:txBody>
      <dsp:txXfrm>
        <a:off x="1589555" y="1235002"/>
        <a:ext cx="1593995" cy="1593995"/>
      </dsp:txXfrm>
    </dsp:sp>
    <dsp:sp modelId="{25676297-39B1-4FB5-97D1-FC4AB7ECD5B6}">
      <dsp:nvSpPr>
        <dsp:cNvPr id="0" name=""/>
        <dsp:cNvSpPr/>
      </dsp:nvSpPr>
      <dsp:spPr>
        <a:xfrm>
          <a:off x="1822990" y="402"/>
          <a:ext cx="1127124" cy="1127124"/>
        </a:xfrm>
        <a:prstGeom prst="ellipse">
          <a:avLst/>
        </a:prstGeom>
        <a:gradFill rotWithShape="0">
          <a:gsLst>
            <a:gs pos="0">
              <a:schemeClr val="accent5">
                <a:alpha val="50000"/>
                <a:hueOff val="-1241735"/>
                <a:satOff val="4976"/>
                <a:lumOff val="1078"/>
                <a:alphaOff val="0"/>
                <a:shade val="51000"/>
                <a:satMod val="130000"/>
              </a:schemeClr>
            </a:gs>
            <a:gs pos="80000">
              <a:schemeClr val="accent5">
                <a:alpha val="50000"/>
                <a:hueOff val="-1241735"/>
                <a:satOff val="4976"/>
                <a:lumOff val="1078"/>
                <a:alphaOff val="0"/>
                <a:shade val="93000"/>
                <a:satMod val="130000"/>
              </a:schemeClr>
            </a:gs>
            <a:gs pos="100000">
              <a:schemeClr val="accent5">
                <a:alpha val="50000"/>
                <a:hueOff val="-1241735"/>
                <a:satOff val="4976"/>
                <a:lumOff val="1078"/>
                <a:alphaOff val="0"/>
                <a:shade val="94000"/>
                <a:satMod val="135000"/>
              </a:schemeClr>
            </a:gs>
          </a:gsLst>
          <a:lin ang="16200000" scaled="0"/>
        </a:gra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zh-CN" altLang="en-US" sz="2400" kern="1200" dirty="0"/>
            <a:t>电子商务</a:t>
          </a:r>
        </a:p>
      </dsp:txBody>
      <dsp:txXfrm>
        <a:off x="1988053" y="165465"/>
        <a:ext cx="796998" cy="796998"/>
      </dsp:txXfrm>
    </dsp:sp>
    <dsp:sp modelId="{6B494A7B-71B0-413B-A25E-8937BE778231}">
      <dsp:nvSpPr>
        <dsp:cNvPr id="0" name=""/>
        <dsp:cNvSpPr/>
      </dsp:nvSpPr>
      <dsp:spPr>
        <a:xfrm>
          <a:off x="2861048" y="430379"/>
          <a:ext cx="1127124" cy="1127124"/>
        </a:xfrm>
        <a:prstGeom prst="ellipse">
          <a:avLst/>
        </a:prstGeom>
        <a:gradFill rotWithShape="0">
          <a:gsLst>
            <a:gs pos="0">
              <a:schemeClr val="accent5">
                <a:alpha val="50000"/>
                <a:hueOff val="-2483469"/>
                <a:satOff val="9953"/>
                <a:lumOff val="2157"/>
                <a:alphaOff val="0"/>
                <a:shade val="51000"/>
                <a:satMod val="130000"/>
              </a:schemeClr>
            </a:gs>
            <a:gs pos="80000">
              <a:schemeClr val="accent5">
                <a:alpha val="50000"/>
                <a:hueOff val="-2483469"/>
                <a:satOff val="9953"/>
                <a:lumOff val="2157"/>
                <a:alphaOff val="0"/>
                <a:shade val="93000"/>
                <a:satMod val="130000"/>
              </a:schemeClr>
            </a:gs>
            <a:gs pos="100000">
              <a:schemeClr val="accent5">
                <a:alpha val="50000"/>
                <a:hueOff val="-2483469"/>
                <a:satOff val="9953"/>
                <a:lumOff val="2157"/>
                <a:alphaOff val="0"/>
                <a:shade val="94000"/>
                <a:satMod val="135000"/>
              </a:schemeClr>
            </a:gs>
          </a:gsLst>
          <a:lin ang="16200000" scaled="0"/>
        </a:gra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zh-CN" altLang="en-US" sz="2400" kern="1200" dirty="0"/>
            <a:t>在线教育</a:t>
          </a:r>
        </a:p>
      </dsp:txBody>
      <dsp:txXfrm>
        <a:off x="3026111" y="595442"/>
        <a:ext cx="796998" cy="796998"/>
      </dsp:txXfrm>
    </dsp:sp>
    <dsp:sp modelId="{F73FCF55-3597-4A3F-B114-07717C375206}">
      <dsp:nvSpPr>
        <dsp:cNvPr id="0" name=""/>
        <dsp:cNvSpPr/>
      </dsp:nvSpPr>
      <dsp:spPr>
        <a:xfrm>
          <a:off x="3291025" y="1468437"/>
          <a:ext cx="1127124" cy="1127124"/>
        </a:xfrm>
        <a:prstGeom prst="ellipse">
          <a:avLst/>
        </a:prstGeom>
        <a:gradFill rotWithShape="0">
          <a:gsLst>
            <a:gs pos="0">
              <a:schemeClr val="accent5">
                <a:alpha val="50000"/>
                <a:hueOff val="-3725204"/>
                <a:satOff val="14929"/>
                <a:lumOff val="3235"/>
                <a:alphaOff val="0"/>
                <a:shade val="51000"/>
                <a:satMod val="130000"/>
              </a:schemeClr>
            </a:gs>
            <a:gs pos="80000">
              <a:schemeClr val="accent5">
                <a:alpha val="50000"/>
                <a:hueOff val="-3725204"/>
                <a:satOff val="14929"/>
                <a:lumOff val="3235"/>
                <a:alphaOff val="0"/>
                <a:shade val="93000"/>
                <a:satMod val="130000"/>
              </a:schemeClr>
            </a:gs>
            <a:gs pos="100000">
              <a:schemeClr val="accent5">
                <a:alpha val="50000"/>
                <a:hueOff val="-3725204"/>
                <a:satOff val="14929"/>
                <a:lumOff val="3235"/>
                <a:alphaOff val="0"/>
                <a:shade val="94000"/>
                <a:satMod val="135000"/>
              </a:schemeClr>
            </a:gs>
          </a:gsLst>
          <a:lin ang="16200000" scaled="0"/>
        </a:gra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zh-CN" altLang="en-US" sz="2400" kern="1200" dirty="0"/>
            <a:t>社交网络</a:t>
          </a:r>
        </a:p>
      </dsp:txBody>
      <dsp:txXfrm>
        <a:off x="3456088" y="1633500"/>
        <a:ext cx="796998" cy="796998"/>
      </dsp:txXfrm>
    </dsp:sp>
    <dsp:sp modelId="{F7F344BE-1143-4D45-8DE4-7C90F1110EB9}">
      <dsp:nvSpPr>
        <dsp:cNvPr id="0" name=""/>
        <dsp:cNvSpPr/>
      </dsp:nvSpPr>
      <dsp:spPr>
        <a:xfrm>
          <a:off x="2861048" y="2506495"/>
          <a:ext cx="1127124" cy="1127124"/>
        </a:xfrm>
        <a:prstGeom prst="ellipse">
          <a:avLst/>
        </a:prstGeom>
        <a:gradFill rotWithShape="0">
          <a:gsLst>
            <a:gs pos="0">
              <a:schemeClr val="accent5">
                <a:alpha val="50000"/>
                <a:hueOff val="-4966938"/>
                <a:satOff val="19906"/>
                <a:lumOff val="4314"/>
                <a:alphaOff val="0"/>
                <a:shade val="51000"/>
                <a:satMod val="130000"/>
              </a:schemeClr>
            </a:gs>
            <a:gs pos="80000">
              <a:schemeClr val="accent5">
                <a:alpha val="50000"/>
                <a:hueOff val="-4966938"/>
                <a:satOff val="19906"/>
                <a:lumOff val="4314"/>
                <a:alphaOff val="0"/>
                <a:shade val="93000"/>
                <a:satMod val="130000"/>
              </a:schemeClr>
            </a:gs>
            <a:gs pos="100000">
              <a:schemeClr val="accent5">
                <a:alpha val="50000"/>
                <a:hueOff val="-4966938"/>
                <a:satOff val="19906"/>
                <a:lumOff val="4314"/>
                <a:alphaOff val="0"/>
                <a:shade val="94000"/>
                <a:satMod val="135000"/>
              </a:schemeClr>
            </a:gs>
          </a:gsLst>
          <a:lin ang="16200000" scaled="0"/>
        </a:gra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zh-CN" altLang="en-US" sz="2400" kern="1200" dirty="0"/>
            <a:t>数据分析</a:t>
          </a:r>
        </a:p>
      </dsp:txBody>
      <dsp:txXfrm>
        <a:off x="3026111" y="2671558"/>
        <a:ext cx="796998" cy="796998"/>
      </dsp:txXfrm>
    </dsp:sp>
    <dsp:sp modelId="{DF7A03C6-F12A-4920-A175-5E84F13A99E4}">
      <dsp:nvSpPr>
        <dsp:cNvPr id="0" name=""/>
        <dsp:cNvSpPr/>
      </dsp:nvSpPr>
      <dsp:spPr>
        <a:xfrm>
          <a:off x="1822990" y="2936472"/>
          <a:ext cx="1127124" cy="1127124"/>
        </a:xfrm>
        <a:prstGeom prst="ellipse">
          <a:avLst/>
        </a:prstGeom>
        <a:gradFill rotWithShape="0">
          <a:gsLst>
            <a:gs pos="0">
              <a:schemeClr val="accent5">
                <a:alpha val="50000"/>
                <a:hueOff val="-6208672"/>
                <a:satOff val="24882"/>
                <a:lumOff val="5392"/>
                <a:alphaOff val="0"/>
                <a:shade val="51000"/>
                <a:satMod val="130000"/>
              </a:schemeClr>
            </a:gs>
            <a:gs pos="80000">
              <a:schemeClr val="accent5">
                <a:alpha val="50000"/>
                <a:hueOff val="-6208672"/>
                <a:satOff val="24882"/>
                <a:lumOff val="5392"/>
                <a:alphaOff val="0"/>
                <a:shade val="93000"/>
                <a:satMod val="130000"/>
              </a:schemeClr>
            </a:gs>
            <a:gs pos="100000">
              <a:schemeClr val="accent5">
                <a:alpha val="50000"/>
                <a:hueOff val="-6208672"/>
                <a:satOff val="24882"/>
                <a:lumOff val="5392"/>
                <a:alphaOff val="0"/>
                <a:shade val="94000"/>
                <a:satMod val="135000"/>
              </a:schemeClr>
            </a:gs>
          </a:gsLst>
          <a:lin ang="16200000" scaled="0"/>
        </a:gra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zh-CN" altLang="en-US" sz="2400" kern="1200" dirty="0"/>
            <a:t>物联网</a:t>
          </a:r>
        </a:p>
      </dsp:txBody>
      <dsp:txXfrm>
        <a:off x="1988053" y="3101535"/>
        <a:ext cx="796998" cy="796998"/>
      </dsp:txXfrm>
    </dsp:sp>
    <dsp:sp modelId="{0513370C-03BE-482A-A684-93EC243A0D7F}">
      <dsp:nvSpPr>
        <dsp:cNvPr id="0" name=""/>
        <dsp:cNvSpPr/>
      </dsp:nvSpPr>
      <dsp:spPr>
        <a:xfrm>
          <a:off x="784932" y="2506495"/>
          <a:ext cx="1127124" cy="1127124"/>
        </a:xfrm>
        <a:prstGeom prst="ellipse">
          <a:avLst/>
        </a:prstGeom>
        <a:gradFill rotWithShape="0">
          <a:gsLst>
            <a:gs pos="0">
              <a:schemeClr val="accent5">
                <a:alpha val="50000"/>
                <a:hueOff val="-7450407"/>
                <a:satOff val="29858"/>
                <a:lumOff val="6471"/>
                <a:alphaOff val="0"/>
                <a:shade val="51000"/>
                <a:satMod val="130000"/>
              </a:schemeClr>
            </a:gs>
            <a:gs pos="80000">
              <a:schemeClr val="accent5">
                <a:alpha val="50000"/>
                <a:hueOff val="-7450407"/>
                <a:satOff val="29858"/>
                <a:lumOff val="6471"/>
                <a:alphaOff val="0"/>
                <a:shade val="93000"/>
                <a:satMod val="130000"/>
              </a:schemeClr>
            </a:gs>
            <a:gs pos="100000">
              <a:schemeClr val="accent5">
                <a:alpha val="50000"/>
                <a:hueOff val="-7450407"/>
                <a:satOff val="29858"/>
                <a:lumOff val="6471"/>
                <a:alphaOff val="0"/>
                <a:shade val="94000"/>
                <a:satMod val="135000"/>
              </a:schemeClr>
            </a:gs>
          </a:gsLst>
          <a:lin ang="16200000" scaled="0"/>
        </a:gra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zh-CN" altLang="en-US" sz="2400" kern="1200" dirty="0"/>
            <a:t>虚拟现实</a:t>
          </a:r>
        </a:p>
      </dsp:txBody>
      <dsp:txXfrm>
        <a:off x="949995" y="2671558"/>
        <a:ext cx="796998" cy="796998"/>
      </dsp:txXfrm>
    </dsp:sp>
    <dsp:sp modelId="{96E701D4-8A83-4086-BD3D-574E026FD26A}">
      <dsp:nvSpPr>
        <dsp:cNvPr id="0" name=""/>
        <dsp:cNvSpPr/>
      </dsp:nvSpPr>
      <dsp:spPr>
        <a:xfrm>
          <a:off x="354955" y="1468437"/>
          <a:ext cx="1127124" cy="1127124"/>
        </a:xfrm>
        <a:prstGeom prst="ellipse">
          <a:avLst/>
        </a:prstGeom>
        <a:gradFill rotWithShape="0">
          <a:gsLst>
            <a:gs pos="0">
              <a:schemeClr val="accent5">
                <a:alpha val="50000"/>
                <a:hueOff val="-8692142"/>
                <a:satOff val="34835"/>
                <a:lumOff val="7549"/>
                <a:alphaOff val="0"/>
                <a:shade val="51000"/>
                <a:satMod val="130000"/>
              </a:schemeClr>
            </a:gs>
            <a:gs pos="80000">
              <a:schemeClr val="accent5">
                <a:alpha val="50000"/>
                <a:hueOff val="-8692142"/>
                <a:satOff val="34835"/>
                <a:lumOff val="7549"/>
                <a:alphaOff val="0"/>
                <a:shade val="93000"/>
                <a:satMod val="130000"/>
              </a:schemeClr>
            </a:gs>
            <a:gs pos="100000">
              <a:schemeClr val="accent5">
                <a:alpha val="50000"/>
                <a:hueOff val="-8692142"/>
                <a:satOff val="34835"/>
                <a:lumOff val="7549"/>
                <a:alphaOff val="0"/>
                <a:shade val="94000"/>
                <a:satMod val="135000"/>
              </a:schemeClr>
            </a:gs>
          </a:gsLst>
          <a:lin ang="16200000" scaled="0"/>
        </a:gra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altLang="zh-CN" sz="2400" kern="1200" dirty="0"/>
            <a:t>Web</a:t>
          </a:r>
          <a:r>
            <a:rPr lang="zh-CN" altLang="en-US" sz="2400" kern="1200" dirty="0"/>
            <a:t>服务</a:t>
          </a:r>
        </a:p>
      </dsp:txBody>
      <dsp:txXfrm>
        <a:off x="520018" y="1633500"/>
        <a:ext cx="796998" cy="796998"/>
      </dsp:txXfrm>
    </dsp:sp>
    <dsp:sp modelId="{3B3FF591-86B7-4A6D-819D-D61F3661A64E}">
      <dsp:nvSpPr>
        <dsp:cNvPr id="0" name=""/>
        <dsp:cNvSpPr/>
      </dsp:nvSpPr>
      <dsp:spPr>
        <a:xfrm>
          <a:off x="784932" y="430379"/>
          <a:ext cx="1127124" cy="1127124"/>
        </a:xfrm>
        <a:prstGeom prst="ellipse">
          <a:avLst/>
        </a:prstGeom>
        <a:gradFill rotWithShape="0">
          <a:gsLst>
            <a:gs pos="0">
              <a:schemeClr val="accent5">
                <a:alpha val="50000"/>
                <a:hueOff val="-9933876"/>
                <a:satOff val="39811"/>
                <a:lumOff val="8628"/>
                <a:alphaOff val="0"/>
                <a:shade val="51000"/>
                <a:satMod val="130000"/>
              </a:schemeClr>
            </a:gs>
            <a:gs pos="80000">
              <a:schemeClr val="accent5">
                <a:alpha val="50000"/>
                <a:hueOff val="-9933876"/>
                <a:satOff val="39811"/>
                <a:lumOff val="8628"/>
                <a:alphaOff val="0"/>
                <a:shade val="93000"/>
                <a:satMod val="130000"/>
              </a:schemeClr>
            </a:gs>
            <a:gs pos="100000">
              <a:schemeClr val="accent5">
                <a:alpha val="50000"/>
                <a:hueOff val="-9933876"/>
                <a:satOff val="39811"/>
                <a:lumOff val="8628"/>
                <a:alphaOff val="0"/>
                <a:shade val="94000"/>
                <a:satMod val="135000"/>
              </a:schemeClr>
            </a:gs>
          </a:gsLst>
          <a:lin ang="16200000" scaled="0"/>
        </a:gra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altLang="zh-CN" sz="2400" kern="1200" dirty="0"/>
            <a:t>……</a:t>
          </a:r>
          <a:endParaRPr lang="zh-CN" altLang="en-US" sz="2400" kern="1200" dirty="0"/>
        </a:p>
      </dsp:txBody>
      <dsp:txXfrm>
        <a:off x="949995" y="595442"/>
        <a:ext cx="796998" cy="796998"/>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41643A-4C78-4E04-933C-4EBCF2D75109}">
      <dsp:nvSpPr>
        <dsp:cNvPr id="0" name=""/>
        <dsp:cNvSpPr/>
      </dsp:nvSpPr>
      <dsp:spPr>
        <a:xfrm>
          <a:off x="2988" y="2730"/>
          <a:ext cx="7880722" cy="756255"/>
        </a:xfrm>
        <a:prstGeom prst="roundRect">
          <a:avLst>
            <a:gd name="adj" fmla="val 10000"/>
          </a:avLst>
        </a:prstGeom>
        <a:solidFill>
          <a:srgbClr val="70AD47">
            <a:lumMod val="40000"/>
            <a:lumOff val="60000"/>
          </a:srgbClr>
        </a:solidFill>
        <a:ln w="127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zh-CN" altLang="en-US" sz="3100" b="0" kern="1200" dirty="0">
              <a:solidFill>
                <a:sysClr val="windowText" lastClr="000000"/>
              </a:solidFill>
              <a:latin typeface="Calibri"/>
              <a:ea typeface="宋体" panose="02010600030101010101" pitchFamily="2" charset="-122"/>
              <a:cs typeface="+mn-cs"/>
            </a:rPr>
            <a:t>系统整体的延迟分布</a:t>
          </a:r>
        </a:p>
      </dsp:txBody>
      <dsp:txXfrm>
        <a:off x="25138" y="24880"/>
        <a:ext cx="7836422" cy="711955"/>
      </dsp:txXfrm>
    </dsp:sp>
    <dsp:sp modelId="{E9F495DF-E76E-48D1-92E7-8556FC4D0512}">
      <dsp:nvSpPr>
        <dsp:cNvPr id="0" name=""/>
        <dsp:cNvSpPr/>
      </dsp:nvSpPr>
      <dsp:spPr>
        <a:xfrm>
          <a:off x="10681" y="923312"/>
          <a:ext cx="5819860" cy="1172610"/>
        </a:xfrm>
        <a:prstGeom prst="roundRect">
          <a:avLst>
            <a:gd name="adj" fmla="val 10000"/>
          </a:avLst>
        </a:prstGeom>
        <a:solidFill>
          <a:srgbClr val="5B9BD5">
            <a:lumMod val="40000"/>
            <a:lumOff val="60000"/>
          </a:srgbClr>
        </a:solidFill>
        <a:ln w="127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zh-CN" altLang="en-US" sz="2900" b="0" kern="1200" dirty="0">
              <a:solidFill>
                <a:sysClr val="windowText" lastClr="000000"/>
              </a:solidFill>
              <a:latin typeface="Calibri"/>
              <a:ea typeface="宋体" panose="02010600030101010101" pitchFamily="2" charset="-122"/>
              <a:cs typeface="+mn-cs"/>
            </a:rPr>
            <a:t>一个存储设备在前端层的延迟分布</a:t>
          </a:r>
        </a:p>
      </dsp:txBody>
      <dsp:txXfrm>
        <a:off x="45026" y="957657"/>
        <a:ext cx="5751170" cy="1103920"/>
      </dsp:txXfrm>
    </dsp:sp>
    <dsp:sp modelId="{55BEE15C-BF44-4443-A92A-FD085E8D30D5}">
      <dsp:nvSpPr>
        <dsp:cNvPr id="0" name=""/>
        <dsp:cNvSpPr/>
      </dsp:nvSpPr>
      <dsp:spPr>
        <a:xfrm>
          <a:off x="22031" y="2260249"/>
          <a:ext cx="1879753" cy="3278652"/>
        </a:xfrm>
        <a:prstGeom prst="roundRect">
          <a:avLst>
            <a:gd name="adj" fmla="val 10000"/>
          </a:avLst>
        </a:prstGeom>
        <a:solidFill>
          <a:srgbClr val="ED7D31">
            <a:lumMod val="40000"/>
            <a:lumOff val="60000"/>
          </a:srgbClr>
        </a:solidFill>
        <a:ln w="127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t" anchorCtr="0">
          <a:noAutofit/>
        </a:bodyPr>
        <a:lstStyle/>
        <a:p>
          <a:pPr marL="0" lvl="0" indent="0" algn="ctr" defTabSz="889000">
            <a:lnSpc>
              <a:spcPct val="90000"/>
            </a:lnSpc>
            <a:spcBef>
              <a:spcPct val="0"/>
            </a:spcBef>
            <a:spcAft>
              <a:spcPct val="35000"/>
            </a:spcAft>
            <a:buNone/>
          </a:pPr>
          <a:r>
            <a:rPr lang="zh-CN" altLang="en-US" sz="2000" b="0" kern="1200" dirty="0">
              <a:solidFill>
                <a:sysClr val="windowText" lastClr="000000"/>
              </a:solidFill>
              <a:latin typeface="Calibri"/>
              <a:ea typeface="宋体" panose="02010600030101010101" pitchFamily="2" charset="-122"/>
              <a:cs typeface="+mn-cs"/>
            </a:rPr>
            <a:t>一个存储设备在后端层的延迟分布</a:t>
          </a:r>
        </a:p>
      </dsp:txBody>
      <dsp:txXfrm>
        <a:off x="77087" y="2315305"/>
        <a:ext cx="1769641" cy="3168540"/>
      </dsp:txXfrm>
    </dsp:sp>
    <dsp:sp modelId="{1CAB1972-2EB8-45B6-83D5-9C890253B4C3}">
      <dsp:nvSpPr>
        <dsp:cNvPr id="0" name=""/>
        <dsp:cNvSpPr/>
      </dsp:nvSpPr>
      <dsp:spPr>
        <a:xfrm>
          <a:off x="1980734" y="2260249"/>
          <a:ext cx="1879753" cy="3278652"/>
        </a:xfrm>
        <a:prstGeom prst="roundRect">
          <a:avLst>
            <a:gd name="adj" fmla="val 10000"/>
          </a:avLst>
        </a:prstGeom>
        <a:solidFill>
          <a:srgbClr val="ED7D31">
            <a:lumMod val="40000"/>
            <a:lumOff val="60000"/>
          </a:srgbClr>
        </a:solidFill>
        <a:ln w="127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t" anchorCtr="0">
          <a:noAutofit/>
        </a:bodyPr>
        <a:lstStyle/>
        <a:p>
          <a:pPr marL="0" lvl="0" indent="0" algn="ctr" defTabSz="1422400">
            <a:lnSpc>
              <a:spcPct val="90000"/>
            </a:lnSpc>
            <a:spcBef>
              <a:spcPct val="0"/>
            </a:spcBef>
            <a:spcAft>
              <a:spcPct val="35000"/>
            </a:spcAft>
            <a:buNone/>
          </a:pPr>
          <a:r>
            <a:rPr lang="en-US" altLang="zh-CN" sz="3200" b="0" kern="1200" dirty="0">
              <a:solidFill>
                <a:sysClr val="windowText" lastClr="000000"/>
              </a:solidFill>
              <a:latin typeface="Calibri"/>
              <a:ea typeface="宋体" panose="02010600030101010101" pitchFamily="2" charset="-122"/>
              <a:cs typeface="+mn-cs"/>
            </a:rPr>
            <a:t>WTA </a:t>
          </a:r>
          <a:r>
            <a:rPr lang="zh-CN" altLang="en-US" sz="3200" b="0" kern="1200" dirty="0">
              <a:solidFill>
                <a:sysClr val="windowText" lastClr="000000"/>
              </a:solidFill>
              <a:latin typeface="Calibri"/>
              <a:ea typeface="宋体" panose="02010600030101010101" pitchFamily="2" charset="-122"/>
              <a:cs typeface="+mn-cs"/>
            </a:rPr>
            <a:t>的分布</a:t>
          </a:r>
        </a:p>
      </dsp:txBody>
      <dsp:txXfrm>
        <a:off x="2035790" y="2315305"/>
        <a:ext cx="1769641" cy="3168540"/>
      </dsp:txXfrm>
    </dsp:sp>
    <dsp:sp modelId="{8652695A-3F17-400B-8F9E-5F3020B08E32}">
      <dsp:nvSpPr>
        <dsp:cNvPr id="0" name=""/>
        <dsp:cNvSpPr/>
      </dsp:nvSpPr>
      <dsp:spPr>
        <a:xfrm>
          <a:off x="3939437" y="2260249"/>
          <a:ext cx="1879753" cy="3278652"/>
        </a:xfrm>
        <a:prstGeom prst="roundRect">
          <a:avLst>
            <a:gd name="adj" fmla="val 10000"/>
          </a:avLst>
        </a:prstGeom>
        <a:solidFill>
          <a:srgbClr val="ED7D31">
            <a:lumMod val="40000"/>
            <a:lumOff val="60000"/>
          </a:srgbClr>
        </a:solidFill>
        <a:ln w="127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t" anchorCtr="0">
          <a:noAutofit/>
        </a:bodyPr>
        <a:lstStyle/>
        <a:p>
          <a:pPr marL="0" lvl="0" indent="0" algn="ctr" defTabSz="889000">
            <a:lnSpc>
              <a:spcPct val="90000"/>
            </a:lnSpc>
            <a:spcBef>
              <a:spcPct val="0"/>
            </a:spcBef>
            <a:spcAft>
              <a:spcPct val="35000"/>
            </a:spcAft>
            <a:buNone/>
          </a:pPr>
          <a:r>
            <a:rPr lang="zh-CN" altLang="en-US" sz="2000" kern="1200" dirty="0">
              <a:solidFill>
                <a:sysClr val="windowText" lastClr="000000"/>
              </a:solidFill>
              <a:latin typeface="Calibri"/>
              <a:ea typeface="宋体" panose="02010600030101010101" pitchFamily="2" charset="-122"/>
              <a:cs typeface="+mn-cs"/>
            </a:rPr>
            <a:t>请求在前端层中的排队</a:t>
          </a:r>
          <a:r>
            <a:rPr lang="zh-CN" altLang="en-US" sz="2000" b="0" kern="1200" dirty="0">
              <a:solidFill>
                <a:sysClr val="windowText" lastClr="000000"/>
              </a:solidFill>
              <a:latin typeface="Calibri"/>
              <a:ea typeface="宋体" panose="02010600030101010101" pitchFamily="2" charset="-122"/>
              <a:cs typeface="+mn-cs"/>
            </a:rPr>
            <a:t>延迟</a:t>
          </a:r>
          <a:r>
            <a:rPr lang="zh-CN" altLang="en-US" sz="2000" kern="1200" dirty="0">
              <a:solidFill>
                <a:sysClr val="windowText" lastClr="000000"/>
              </a:solidFill>
              <a:latin typeface="Calibri"/>
              <a:ea typeface="宋体" panose="02010600030101010101" pitchFamily="2" charset="-122"/>
              <a:cs typeface="+mn-cs"/>
            </a:rPr>
            <a:t>分布</a:t>
          </a:r>
        </a:p>
      </dsp:txBody>
      <dsp:txXfrm>
        <a:off x="3994493" y="2315305"/>
        <a:ext cx="1769641" cy="3168540"/>
      </dsp:txXfrm>
    </dsp:sp>
    <dsp:sp modelId="{8837EA64-B438-4C05-8D62-71D3C81D947D}">
      <dsp:nvSpPr>
        <dsp:cNvPr id="0" name=""/>
        <dsp:cNvSpPr/>
      </dsp:nvSpPr>
      <dsp:spPr>
        <a:xfrm>
          <a:off x="5988904" y="923312"/>
          <a:ext cx="1887114" cy="1172610"/>
        </a:xfrm>
        <a:prstGeom prst="roundRect">
          <a:avLst>
            <a:gd name="adj" fmla="val 10000"/>
          </a:avLst>
        </a:prstGeom>
        <a:solidFill>
          <a:srgbClr val="5B9BD5">
            <a:lumMod val="40000"/>
            <a:lumOff val="60000"/>
          </a:srgbClr>
        </a:solidFill>
        <a:ln w="127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altLang="zh-CN" sz="2900" kern="1200" dirty="0">
              <a:solidFill>
                <a:sysClr val="windowText" lastClr="000000"/>
              </a:solidFill>
              <a:latin typeface="Calibri"/>
              <a:ea typeface="宋体" panose="02010600030101010101" pitchFamily="2" charset="-122"/>
              <a:cs typeface="+mn-cs"/>
            </a:rPr>
            <a:t>……</a:t>
          </a:r>
          <a:endParaRPr lang="zh-CN" altLang="en-US" sz="2900" kern="1200" dirty="0">
            <a:solidFill>
              <a:sysClr val="windowText" lastClr="000000"/>
            </a:solidFill>
            <a:latin typeface="Calibri"/>
            <a:ea typeface="宋体" panose="02010600030101010101" pitchFamily="2" charset="-122"/>
            <a:cs typeface="+mn-cs"/>
          </a:endParaRPr>
        </a:p>
      </dsp:txBody>
      <dsp:txXfrm>
        <a:off x="6023249" y="957657"/>
        <a:ext cx="1818424" cy="1103920"/>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41643A-4C78-4E04-933C-4EBCF2D75109}">
      <dsp:nvSpPr>
        <dsp:cNvPr id="0" name=""/>
        <dsp:cNvSpPr/>
      </dsp:nvSpPr>
      <dsp:spPr>
        <a:xfrm>
          <a:off x="2988" y="2730"/>
          <a:ext cx="7880722" cy="756255"/>
        </a:xfrm>
        <a:prstGeom prst="roundRect">
          <a:avLst>
            <a:gd name="adj" fmla="val 10000"/>
          </a:avLst>
        </a:prstGeom>
        <a:solidFill>
          <a:srgbClr val="70AD47">
            <a:lumMod val="40000"/>
            <a:lumOff val="60000"/>
          </a:srgbClr>
        </a:solidFill>
        <a:ln w="127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zh-CN" altLang="en-US" sz="3100" b="0" kern="1200" dirty="0">
              <a:solidFill>
                <a:sysClr val="windowText" lastClr="000000"/>
              </a:solidFill>
              <a:latin typeface="Calibri"/>
              <a:ea typeface="宋体" panose="02010600030101010101" pitchFamily="2" charset="-122"/>
              <a:cs typeface="+mn-cs"/>
            </a:rPr>
            <a:t>系统整体的延迟分布</a:t>
          </a:r>
        </a:p>
      </dsp:txBody>
      <dsp:txXfrm>
        <a:off x="25138" y="24880"/>
        <a:ext cx="7836422" cy="711955"/>
      </dsp:txXfrm>
    </dsp:sp>
    <dsp:sp modelId="{E9F495DF-E76E-48D1-92E7-8556FC4D0512}">
      <dsp:nvSpPr>
        <dsp:cNvPr id="0" name=""/>
        <dsp:cNvSpPr/>
      </dsp:nvSpPr>
      <dsp:spPr>
        <a:xfrm>
          <a:off x="10681" y="923312"/>
          <a:ext cx="5819860" cy="1172610"/>
        </a:xfrm>
        <a:prstGeom prst="roundRect">
          <a:avLst>
            <a:gd name="adj" fmla="val 10000"/>
          </a:avLst>
        </a:prstGeom>
        <a:solidFill>
          <a:srgbClr val="5B9BD5">
            <a:lumMod val="40000"/>
            <a:lumOff val="60000"/>
          </a:srgbClr>
        </a:solidFill>
        <a:ln w="127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zh-CN" altLang="en-US" sz="2900" b="0" kern="1200" dirty="0">
              <a:solidFill>
                <a:sysClr val="windowText" lastClr="000000"/>
              </a:solidFill>
              <a:latin typeface="Calibri"/>
              <a:ea typeface="宋体" panose="02010600030101010101" pitchFamily="2" charset="-122"/>
              <a:cs typeface="+mn-cs"/>
            </a:rPr>
            <a:t>一个存储设备在前端层的延迟分布</a:t>
          </a:r>
        </a:p>
      </dsp:txBody>
      <dsp:txXfrm>
        <a:off x="45026" y="957657"/>
        <a:ext cx="5751170" cy="1103920"/>
      </dsp:txXfrm>
    </dsp:sp>
    <dsp:sp modelId="{55BEE15C-BF44-4443-A92A-FD085E8D30D5}">
      <dsp:nvSpPr>
        <dsp:cNvPr id="0" name=""/>
        <dsp:cNvSpPr/>
      </dsp:nvSpPr>
      <dsp:spPr>
        <a:xfrm>
          <a:off x="22031" y="2260249"/>
          <a:ext cx="1879753" cy="3278652"/>
        </a:xfrm>
        <a:prstGeom prst="roundRect">
          <a:avLst>
            <a:gd name="adj" fmla="val 10000"/>
          </a:avLst>
        </a:prstGeom>
        <a:solidFill>
          <a:srgbClr val="ED7D31">
            <a:lumMod val="40000"/>
            <a:lumOff val="60000"/>
          </a:srgbClr>
        </a:solidFill>
        <a:ln w="127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t" anchorCtr="0">
          <a:noAutofit/>
        </a:bodyPr>
        <a:lstStyle/>
        <a:p>
          <a:pPr marL="0" lvl="0" indent="0" algn="ctr" defTabSz="889000">
            <a:lnSpc>
              <a:spcPct val="90000"/>
            </a:lnSpc>
            <a:spcBef>
              <a:spcPct val="0"/>
            </a:spcBef>
            <a:spcAft>
              <a:spcPct val="35000"/>
            </a:spcAft>
            <a:buNone/>
          </a:pPr>
          <a:r>
            <a:rPr lang="zh-CN" altLang="en-US" sz="2000" b="0" kern="1200" dirty="0">
              <a:solidFill>
                <a:sysClr val="windowText" lastClr="000000"/>
              </a:solidFill>
              <a:latin typeface="Calibri"/>
              <a:ea typeface="宋体" panose="02010600030101010101" pitchFamily="2" charset="-122"/>
              <a:cs typeface="+mn-cs"/>
            </a:rPr>
            <a:t>一个存储设备在后端层的延迟分布</a:t>
          </a:r>
        </a:p>
      </dsp:txBody>
      <dsp:txXfrm>
        <a:off x="77087" y="2315305"/>
        <a:ext cx="1769641" cy="3168540"/>
      </dsp:txXfrm>
    </dsp:sp>
    <dsp:sp modelId="{1CAB1972-2EB8-45B6-83D5-9C890253B4C3}">
      <dsp:nvSpPr>
        <dsp:cNvPr id="0" name=""/>
        <dsp:cNvSpPr/>
      </dsp:nvSpPr>
      <dsp:spPr>
        <a:xfrm>
          <a:off x="1980734" y="2260249"/>
          <a:ext cx="1879753" cy="3278652"/>
        </a:xfrm>
        <a:prstGeom prst="roundRect">
          <a:avLst>
            <a:gd name="adj" fmla="val 10000"/>
          </a:avLst>
        </a:prstGeom>
        <a:solidFill>
          <a:srgbClr val="ED7D31">
            <a:lumMod val="40000"/>
            <a:lumOff val="60000"/>
          </a:srgbClr>
        </a:solidFill>
        <a:ln w="127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t" anchorCtr="0">
          <a:noAutofit/>
        </a:bodyPr>
        <a:lstStyle/>
        <a:p>
          <a:pPr marL="0" lvl="0" indent="0" algn="ctr" defTabSz="1422400">
            <a:lnSpc>
              <a:spcPct val="90000"/>
            </a:lnSpc>
            <a:spcBef>
              <a:spcPct val="0"/>
            </a:spcBef>
            <a:spcAft>
              <a:spcPct val="35000"/>
            </a:spcAft>
            <a:buNone/>
          </a:pPr>
          <a:r>
            <a:rPr lang="en-US" altLang="zh-CN" sz="3200" b="0" kern="1200" dirty="0">
              <a:solidFill>
                <a:sysClr val="windowText" lastClr="000000"/>
              </a:solidFill>
              <a:latin typeface="Calibri"/>
              <a:ea typeface="宋体" panose="02010600030101010101" pitchFamily="2" charset="-122"/>
              <a:cs typeface="+mn-cs"/>
            </a:rPr>
            <a:t>WTA </a:t>
          </a:r>
          <a:r>
            <a:rPr lang="zh-CN" altLang="en-US" sz="3200" b="0" kern="1200" dirty="0">
              <a:solidFill>
                <a:sysClr val="windowText" lastClr="000000"/>
              </a:solidFill>
              <a:latin typeface="Calibri"/>
              <a:ea typeface="宋体" panose="02010600030101010101" pitchFamily="2" charset="-122"/>
              <a:cs typeface="+mn-cs"/>
            </a:rPr>
            <a:t>的分布</a:t>
          </a:r>
        </a:p>
      </dsp:txBody>
      <dsp:txXfrm>
        <a:off x="2035790" y="2315305"/>
        <a:ext cx="1769641" cy="3168540"/>
      </dsp:txXfrm>
    </dsp:sp>
    <dsp:sp modelId="{8652695A-3F17-400B-8F9E-5F3020B08E32}">
      <dsp:nvSpPr>
        <dsp:cNvPr id="0" name=""/>
        <dsp:cNvSpPr/>
      </dsp:nvSpPr>
      <dsp:spPr>
        <a:xfrm>
          <a:off x="3939437" y="2260249"/>
          <a:ext cx="1879753" cy="3278652"/>
        </a:xfrm>
        <a:prstGeom prst="roundRect">
          <a:avLst>
            <a:gd name="adj" fmla="val 10000"/>
          </a:avLst>
        </a:prstGeom>
        <a:solidFill>
          <a:srgbClr val="ED7D31">
            <a:lumMod val="40000"/>
            <a:lumOff val="60000"/>
          </a:srgbClr>
        </a:solidFill>
        <a:ln w="127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t" anchorCtr="0">
          <a:noAutofit/>
        </a:bodyPr>
        <a:lstStyle/>
        <a:p>
          <a:pPr marL="0" lvl="0" indent="0" algn="ctr" defTabSz="889000">
            <a:lnSpc>
              <a:spcPct val="90000"/>
            </a:lnSpc>
            <a:spcBef>
              <a:spcPct val="0"/>
            </a:spcBef>
            <a:spcAft>
              <a:spcPct val="35000"/>
            </a:spcAft>
            <a:buNone/>
          </a:pPr>
          <a:r>
            <a:rPr lang="zh-CN" altLang="en-US" sz="2000" kern="1200" dirty="0">
              <a:solidFill>
                <a:sysClr val="windowText" lastClr="000000"/>
              </a:solidFill>
              <a:latin typeface="Calibri"/>
              <a:ea typeface="宋体" panose="02010600030101010101" pitchFamily="2" charset="-122"/>
              <a:cs typeface="+mn-cs"/>
            </a:rPr>
            <a:t>请求在前端层中的排队</a:t>
          </a:r>
          <a:r>
            <a:rPr lang="zh-CN" altLang="en-US" sz="2000" b="0" kern="1200" dirty="0">
              <a:solidFill>
                <a:sysClr val="windowText" lastClr="000000"/>
              </a:solidFill>
              <a:latin typeface="Calibri"/>
              <a:ea typeface="宋体" panose="02010600030101010101" pitchFamily="2" charset="-122"/>
              <a:cs typeface="+mn-cs"/>
            </a:rPr>
            <a:t>延迟</a:t>
          </a:r>
          <a:r>
            <a:rPr lang="zh-CN" altLang="en-US" sz="2000" kern="1200" dirty="0">
              <a:solidFill>
                <a:sysClr val="windowText" lastClr="000000"/>
              </a:solidFill>
              <a:latin typeface="Calibri"/>
              <a:ea typeface="宋体" panose="02010600030101010101" pitchFamily="2" charset="-122"/>
              <a:cs typeface="+mn-cs"/>
            </a:rPr>
            <a:t>分布</a:t>
          </a:r>
        </a:p>
      </dsp:txBody>
      <dsp:txXfrm>
        <a:off x="3994493" y="2315305"/>
        <a:ext cx="1769641" cy="3168540"/>
      </dsp:txXfrm>
    </dsp:sp>
    <dsp:sp modelId="{8837EA64-B438-4C05-8D62-71D3C81D947D}">
      <dsp:nvSpPr>
        <dsp:cNvPr id="0" name=""/>
        <dsp:cNvSpPr/>
      </dsp:nvSpPr>
      <dsp:spPr>
        <a:xfrm>
          <a:off x="5988904" y="923312"/>
          <a:ext cx="1887114" cy="1172610"/>
        </a:xfrm>
        <a:prstGeom prst="roundRect">
          <a:avLst>
            <a:gd name="adj" fmla="val 10000"/>
          </a:avLst>
        </a:prstGeom>
        <a:solidFill>
          <a:srgbClr val="5B9BD5">
            <a:lumMod val="40000"/>
            <a:lumOff val="60000"/>
          </a:srgbClr>
        </a:solidFill>
        <a:ln w="127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altLang="zh-CN" sz="2900" kern="1200" dirty="0">
              <a:solidFill>
                <a:sysClr val="windowText" lastClr="000000"/>
              </a:solidFill>
              <a:latin typeface="Calibri"/>
              <a:ea typeface="宋体" panose="02010600030101010101" pitchFamily="2" charset="-122"/>
              <a:cs typeface="+mn-cs"/>
            </a:rPr>
            <a:t>……</a:t>
          </a:r>
          <a:endParaRPr lang="zh-CN" altLang="en-US" sz="2900" kern="1200" dirty="0">
            <a:solidFill>
              <a:sysClr val="windowText" lastClr="000000"/>
            </a:solidFill>
            <a:latin typeface="Calibri"/>
            <a:ea typeface="宋体" panose="02010600030101010101" pitchFamily="2" charset="-122"/>
            <a:cs typeface="+mn-cs"/>
          </a:endParaRPr>
        </a:p>
      </dsp:txBody>
      <dsp:txXfrm>
        <a:off x="6023249" y="957657"/>
        <a:ext cx="1818424" cy="110392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52FCB7B-6039-49A2-AB71-366682B30B77}">
      <dsp:nvSpPr>
        <dsp:cNvPr id="0" name=""/>
        <dsp:cNvSpPr/>
      </dsp:nvSpPr>
      <dsp:spPr>
        <a:xfrm>
          <a:off x="3052184" y="3826105"/>
          <a:ext cx="405387" cy="386230"/>
        </a:xfrm>
        <a:custGeom>
          <a:avLst/>
          <a:gdLst/>
          <a:ahLst/>
          <a:cxnLst/>
          <a:rect l="0" t="0" r="0" b="0"/>
          <a:pathLst>
            <a:path>
              <a:moveTo>
                <a:pt x="0" y="0"/>
              </a:moveTo>
              <a:lnTo>
                <a:pt x="202693" y="0"/>
              </a:lnTo>
              <a:lnTo>
                <a:pt x="202693" y="386230"/>
              </a:lnTo>
              <a:lnTo>
                <a:pt x="405387" y="386230"/>
              </a:lnTo>
            </a:path>
          </a:pathLst>
        </a:cu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solidFill>
              <a:schemeClr val="tx1"/>
            </a:solidFill>
          </a:endParaRPr>
        </a:p>
      </dsp:txBody>
      <dsp:txXfrm>
        <a:off x="3240880" y="4005222"/>
        <a:ext cx="27996" cy="27996"/>
      </dsp:txXfrm>
    </dsp:sp>
    <dsp:sp modelId="{6F34A325-BAE7-40AD-8DF3-331846B3D3F4}">
      <dsp:nvSpPr>
        <dsp:cNvPr id="0" name=""/>
        <dsp:cNvSpPr/>
      </dsp:nvSpPr>
      <dsp:spPr>
        <a:xfrm>
          <a:off x="3052184" y="3439874"/>
          <a:ext cx="405387" cy="386230"/>
        </a:xfrm>
        <a:custGeom>
          <a:avLst/>
          <a:gdLst/>
          <a:ahLst/>
          <a:cxnLst/>
          <a:rect l="0" t="0" r="0" b="0"/>
          <a:pathLst>
            <a:path>
              <a:moveTo>
                <a:pt x="0" y="386230"/>
              </a:moveTo>
              <a:lnTo>
                <a:pt x="202693" y="386230"/>
              </a:lnTo>
              <a:lnTo>
                <a:pt x="202693" y="0"/>
              </a:lnTo>
              <a:lnTo>
                <a:pt x="405387" y="0"/>
              </a:lnTo>
            </a:path>
          </a:pathLst>
        </a:cu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solidFill>
              <a:schemeClr val="tx1"/>
            </a:solidFill>
          </a:endParaRPr>
        </a:p>
      </dsp:txBody>
      <dsp:txXfrm>
        <a:off x="3240880" y="3618991"/>
        <a:ext cx="27996" cy="27996"/>
      </dsp:txXfrm>
    </dsp:sp>
    <dsp:sp modelId="{C57C7D79-DA16-4D8C-B338-48F400221835}">
      <dsp:nvSpPr>
        <dsp:cNvPr id="0" name=""/>
        <dsp:cNvSpPr/>
      </dsp:nvSpPr>
      <dsp:spPr>
        <a:xfrm>
          <a:off x="619859" y="2281182"/>
          <a:ext cx="405387" cy="1544922"/>
        </a:xfrm>
        <a:custGeom>
          <a:avLst/>
          <a:gdLst/>
          <a:ahLst/>
          <a:cxnLst/>
          <a:rect l="0" t="0" r="0" b="0"/>
          <a:pathLst>
            <a:path>
              <a:moveTo>
                <a:pt x="0" y="0"/>
              </a:moveTo>
              <a:lnTo>
                <a:pt x="202693" y="0"/>
              </a:lnTo>
              <a:lnTo>
                <a:pt x="202693" y="1544922"/>
              </a:lnTo>
              <a:lnTo>
                <a:pt x="405387" y="1544922"/>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solidFill>
              <a:schemeClr val="tx1"/>
            </a:solidFill>
          </a:endParaRPr>
        </a:p>
      </dsp:txBody>
      <dsp:txXfrm>
        <a:off x="782622" y="3013713"/>
        <a:ext cx="79861" cy="79861"/>
      </dsp:txXfrm>
    </dsp:sp>
    <dsp:sp modelId="{91EDF423-28EB-4CDD-860E-513D79ADEF22}">
      <dsp:nvSpPr>
        <dsp:cNvPr id="0" name=""/>
        <dsp:cNvSpPr/>
      </dsp:nvSpPr>
      <dsp:spPr>
        <a:xfrm>
          <a:off x="3052184" y="2281183"/>
          <a:ext cx="405387" cy="386230"/>
        </a:xfrm>
        <a:custGeom>
          <a:avLst/>
          <a:gdLst/>
          <a:ahLst/>
          <a:cxnLst/>
          <a:rect l="0" t="0" r="0" b="0"/>
          <a:pathLst>
            <a:path>
              <a:moveTo>
                <a:pt x="0" y="0"/>
              </a:moveTo>
              <a:lnTo>
                <a:pt x="202693" y="0"/>
              </a:lnTo>
              <a:lnTo>
                <a:pt x="202693" y="386230"/>
              </a:lnTo>
              <a:lnTo>
                <a:pt x="405387" y="386230"/>
              </a:lnTo>
            </a:path>
          </a:pathLst>
        </a:cu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solidFill>
              <a:schemeClr val="tx1"/>
            </a:solidFill>
          </a:endParaRPr>
        </a:p>
      </dsp:txBody>
      <dsp:txXfrm>
        <a:off x="3240880" y="2460300"/>
        <a:ext cx="27996" cy="27996"/>
      </dsp:txXfrm>
    </dsp:sp>
    <dsp:sp modelId="{9AD1CDD3-713E-49B5-BC01-DA1D72DEEF33}">
      <dsp:nvSpPr>
        <dsp:cNvPr id="0" name=""/>
        <dsp:cNvSpPr/>
      </dsp:nvSpPr>
      <dsp:spPr>
        <a:xfrm>
          <a:off x="3052184" y="1894952"/>
          <a:ext cx="405387" cy="386230"/>
        </a:xfrm>
        <a:custGeom>
          <a:avLst/>
          <a:gdLst/>
          <a:ahLst/>
          <a:cxnLst/>
          <a:rect l="0" t="0" r="0" b="0"/>
          <a:pathLst>
            <a:path>
              <a:moveTo>
                <a:pt x="0" y="386230"/>
              </a:moveTo>
              <a:lnTo>
                <a:pt x="202693" y="386230"/>
              </a:lnTo>
              <a:lnTo>
                <a:pt x="202693" y="0"/>
              </a:lnTo>
              <a:lnTo>
                <a:pt x="405387" y="0"/>
              </a:lnTo>
            </a:path>
          </a:pathLst>
        </a:cu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solidFill>
              <a:schemeClr val="tx1"/>
            </a:solidFill>
          </a:endParaRPr>
        </a:p>
      </dsp:txBody>
      <dsp:txXfrm>
        <a:off x="3240880" y="2074069"/>
        <a:ext cx="27996" cy="27996"/>
      </dsp:txXfrm>
    </dsp:sp>
    <dsp:sp modelId="{47468E93-30A5-45B1-BD0B-FD944824D0D5}">
      <dsp:nvSpPr>
        <dsp:cNvPr id="0" name=""/>
        <dsp:cNvSpPr/>
      </dsp:nvSpPr>
      <dsp:spPr>
        <a:xfrm>
          <a:off x="619859" y="2235462"/>
          <a:ext cx="405387" cy="91440"/>
        </a:xfrm>
        <a:custGeom>
          <a:avLst/>
          <a:gdLst/>
          <a:ahLst/>
          <a:cxnLst/>
          <a:rect l="0" t="0" r="0" b="0"/>
          <a:pathLst>
            <a:path>
              <a:moveTo>
                <a:pt x="0" y="45720"/>
              </a:moveTo>
              <a:lnTo>
                <a:pt x="405387" y="45720"/>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solidFill>
              <a:schemeClr val="tx1"/>
            </a:solidFill>
          </a:endParaRPr>
        </a:p>
      </dsp:txBody>
      <dsp:txXfrm>
        <a:off x="812418" y="2271048"/>
        <a:ext cx="20269" cy="20269"/>
      </dsp:txXfrm>
    </dsp:sp>
    <dsp:sp modelId="{57A7A1E1-D580-4487-A61F-9BC400447125}">
      <dsp:nvSpPr>
        <dsp:cNvPr id="0" name=""/>
        <dsp:cNvSpPr/>
      </dsp:nvSpPr>
      <dsp:spPr>
        <a:xfrm>
          <a:off x="3052184" y="736260"/>
          <a:ext cx="405387" cy="386230"/>
        </a:xfrm>
        <a:custGeom>
          <a:avLst/>
          <a:gdLst/>
          <a:ahLst/>
          <a:cxnLst/>
          <a:rect l="0" t="0" r="0" b="0"/>
          <a:pathLst>
            <a:path>
              <a:moveTo>
                <a:pt x="0" y="0"/>
              </a:moveTo>
              <a:lnTo>
                <a:pt x="202693" y="0"/>
              </a:lnTo>
              <a:lnTo>
                <a:pt x="202693" y="386230"/>
              </a:lnTo>
              <a:lnTo>
                <a:pt x="405387" y="386230"/>
              </a:lnTo>
            </a:path>
          </a:pathLst>
        </a:cu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solidFill>
              <a:schemeClr val="tx1"/>
            </a:solidFill>
          </a:endParaRPr>
        </a:p>
      </dsp:txBody>
      <dsp:txXfrm>
        <a:off x="3240880" y="915377"/>
        <a:ext cx="27996" cy="27996"/>
      </dsp:txXfrm>
    </dsp:sp>
    <dsp:sp modelId="{6FF2AF5B-D88B-401B-AB3F-CD7DF037360F}">
      <dsp:nvSpPr>
        <dsp:cNvPr id="0" name=""/>
        <dsp:cNvSpPr/>
      </dsp:nvSpPr>
      <dsp:spPr>
        <a:xfrm>
          <a:off x="3052184" y="350030"/>
          <a:ext cx="405387" cy="386230"/>
        </a:xfrm>
        <a:custGeom>
          <a:avLst/>
          <a:gdLst/>
          <a:ahLst/>
          <a:cxnLst/>
          <a:rect l="0" t="0" r="0" b="0"/>
          <a:pathLst>
            <a:path>
              <a:moveTo>
                <a:pt x="0" y="386230"/>
              </a:moveTo>
              <a:lnTo>
                <a:pt x="202693" y="386230"/>
              </a:lnTo>
              <a:lnTo>
                <a:pt x="202693" y="0"/>
              </a:lnTo>
              <a:lnTo>
                <a:pt x="405387" y="0"/>
              </a:lnTo>
            </a:path>
          </a:pathLst>
        </a:cu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solidFill>
              <a:schemeClr val="tx1"/>
            </a:solidFill>
          </a:endParaRPr>
        </a:p>
      </dsp:txBody>
      <dsp:txXfrm>
        <a:off x="3240880" y="529147"/>
        <a:ext cx="27996" cy="27996"/>
      </dsp:txXfrm>
    </dsp:sp>
    <dsp:sp modelId="{95E8C3B3-7E55-407A-B8E9-CAAD6648073A}">
      <dsp:nvSpPr>
        <dsp:cNvPr id="0" name=""/>
        <dsp:cNvSpPr/>
      </dsp:nvSpPr>
      <dsp:spPr>
        <a:xfrm>
          <a:off x="619859" y="736260"/>
          <a:ext cx="405387" cy="1544922"/>
        </a:xfrm>
        <a:custGeom>
          <a:avLst/>
          <a:gdLst/>
          <a:ahLst/>
          <a:cxnLst/>
          <a:rect l="0" t="0" r="0" b="0"/>
          <a:pathLst>
            <a:path>
              <a:moveTo>
                <a:pt x="0" y="1544922"/>
              </a:moveTo>
              <a:lnTo>
                <a:pt x="202693" y="1544922"/>
              </a:lnTo>
              <a:lnTo>
                <a:pt x="202693" y="0"/>
              </a:lnTo>
              <a:lnTo>
                <a:pt x="405387" y="0"/>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solidFill>
              <a:schemeClr val="tx1"/>
            </a:solidFill>
          </a:endParaRPr>
        </a:p>
      </dsp:txBody>
      <dsp:txXfrm>
        <a:off x="782622" y="1468791"/>
        <a:ext cx="79861" cy="79861"/>
      </dsp:txXfrm>
    </dsp:sp>
    <dsp:sp modelId="{E509A616-569F-432E-9801-0AD0A85F149A}">
      <dsp:nvSpPr>
        <dsp:cNvPr id="0" name=""/>
        <dsp:cNvSpPr/>
      </dsp:nvSpPr>
      <dsp:spPr>
        <a:xfrm rot="16200000">
          <a:off x="-1538787" y="1972198"/>
          <a:ext cx="3699324" cy="617968"/>
        </a:xfrm>
        <a:prstGeom prst="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495" tIns="23495" rIns="23495" bIns="23495" numCol="1" spcCol="1270" anchor="ctr" anchorCtr="0">
          <a:noAutofit/>
        </a:bodyPr>
        <a:lstStyle/>
        <a:p>
          <a:pPr marL="0" lvl="0" indent="0" algn="ctr" defTabSz="1644650">
            <a:lnSpc>
              <a:spcPct val="90000"/>
            </a:lnSpc>
            <a:spcBef>
              <a:spcPct val="0"/>
            </a:spcBef>
            <a:spcAft>
              <a:spcPct val="35000"/>
            </a:spcAft>
            <a:buNone/>
          </a:pPr>
          <a:r>
            <a:rPr lang="zh-CN" altLang="en-US" sz="3700" kern="1200" dirty="0">
              <a:solidFill>
                <a:schemeClr val="tx1"/>
              </a:solidFill>
            </a:rPr>
            <a:t>尾延迟优化方法</a:t>
          </a:r>
        </a:p>
      </dsp:txBody>
      <dsp:txXfrm>
        <a:off x="-1538787" y="1972198"/>
        <a:ext cx="3699324" cy="617968"/>
      </dsp:txXfrm>
    </dsp:sp>
    <dsp:sp modelId="{B5E2B49C-6D80-4405-BC14-AB2463C03A91}">
      <dsp:nvSpPr>
        <dsp:cNvPr id="0" name=""/>
        <dsp:cNvSpPr/>
      </dsp:nvSpPr>
      <dsp:spPr>
        <a:xfrm>
          <a:off x="1025246" y="427276"/>
          <a:ext cx="2026938" cy="617968"/>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1155700">
            <a:lnSpc>
              <a:spcPct val="90000"/>
            </a:lnSpc>
            <a:spcBef>
              <a:spcPct val="0"/>
            </a:spcBef>
            <a:spcAft>
              <a:spcPct val="35000"/>
            </a:spcAft>
            <a:buNone/>
          </a:pPr>
          <a:r>
            <a:rPr lang="zh-CN" altLang="en-US" sz="2600" kern="1200" dirty="0">
              <a:solidFill>
                <a:schemeClr val="tx1"/>
              </a:solidFill>
            </a:rPr>
            <a:t>降低性能波动</a:t>
          </a:r>
        </a:p>
      </dsp:txBody>
      <dsp:txXfrm>
        <a:off x="1025246" y="427276"/>
        <a:ext cx="2026938" cy="617968"/>
      </dsp:txXfrm>
    </dsp:sp>
    <dsp:sp modelId="{8F198D23-3FB0-49F2-8074-97CDF1A1C11F}">
      <dsp:nvSpPr>
        <dsp:cNvPr id="0" name=""/>
        <dsp:cNvSpPr/>
      </dsp:nvSpPr>
      <dsp:spPr>
        <a:xfrm>
          <a:off x="3457572" y="41045"/>
          <a:ext cx="2026938" cy="617968"/>
        </a:xfrm>
        <a:prstGeom prst="rect">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solidFill>
                <a:schemeClr val="tx1"/>
              </a:solidFill>
            </a:rPr>
            <a:t>降低数据迁移对系统性能的影响</a:t>
          </a:r>
        </a:p>
      </dsp:txBody>
      <dsp:txXfrm>
        <a:off x="3457572" y="41045"/>
        <a:ext cx="2026938" cy="617968"/>
      </dsp:txXfrm>
    </dsp:sp>
    <dsp:sp modelId="{F525BF7B-A4AC-4217-B9B7-281D0C139340}">
      <dsp:nvSpPr>
        <dsp:cNvPr id="0" name=""/>
        <dsp:cNvSpPr/>
      </dsp:nvSpPr>
      <dsp:spPr>
        <a:xfrm>
          <a:off x="3457572" y="813506"/>
          <a:ext cx="2026938" cy="617968"/>
        </a:xfrm>
        <a:prstGeom prst="rect">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solidFill>
                <a:schemeClr val="tx1"/>
              </a:solidFill>
            </a:rPr>
            <a:t>降低网络丢包对系统性能的影响等</a:t>
          </a:r>
        </a:p>
      </dsp:txBody>
      <dsp:txXfrm>
        <a:off x="3457572" y="813506"/>
        <a:ext cx="2026938" cy="617968"/>
      </dsp:txXfrm>
    </dsp:sp>
    <dsp:sp modelId="{18D7C76C-9135-463D-A31C-A40D16FA08CF}">
      <dsp:nvSpPr>
        <dsp:cNvPr id="0" name=""/>
        <dsp:cNvSpPr/>
      </dsp:nvSpPr>
      <dsp:spPr>
        <a:xfrm>
          <a:off x="1025246" y="1972198"/>
          <a:ext cx="2026938" cy="617968"/>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1155700">
            <a:lnSpc>
              <a:spcPct val="90000"/>
            </a:lnSpc>
            <a:spcBef>
              <a:spcPct val="0"/>
            </a:spcBef>
            <a:spcAft>
              <a:spcPct val="35000"/>
            </a:spcAft>
            <a:buNone/>
          </a:pPr>
          <a:r>
            <a:rPr lang="zh-CN" altLang="en-US" sz="2600" kern="1200" dirty="0">
              <a:solidFill>
                <a:schemeClr val="tx1"/>
              </a:solidFill>
            </a:rPr>
            <a:t>优化资源配置</a:t>
          </a:r>
        </a:p>
      </dsp:txBody>
      <dsp:txXfrm>
        <a:off x="1025246" y="1972198"/>
        <a:ext cx="2026938" cy="617968"/>
      </dsp:txXfrm>
    </dsp:sp>
    <dsp:sp modelId="{25A3120C-0FAE-46FB-A4E3-CCDF895AB7E5}">
      <dsp:nvSpPr>
        <dsp:cNvPr id="0" name=""/>
        <dsp:cNvSpPr/>
      </dsp:nvSpPr>
      <dsp:spPr>
        <a:xfrm>
          <a:off x="3457572" y="1585967"/>
          <a:ext cx="2026938" cy="617968"/>
        </a:xfrm>
        <a:prstGeom prst="rect">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solidFill>
                <a:schemeClr val="tx1"/>
              </a:solidFill>
            </a:rPr>
            <a:t>确定资源供给</a:t>
          </a:r>
        </a:p>
      </dsp:txBody>
      <dsp:txXfrm>
        <a:off x="3457572" y="1585967"/>
        <a:ext cx="2026938" cy="617968"/>
      </dsp:txXfrm>
    </dsp:sp>
    <dsp:sp modelId="{F9BFA3A7-1122-4831-AD5D-594EE9FE832E}">
      <dsp:nvSpPr>
        <dsp:cNvPr id="0" name=""/>
        <dsp:cNvSpPr/>
      </dsp:nvSpPr>
      <dsp:spPr>
        <a:xfrm>
          <a:off x="3457572" y="2358429"/>
          <a:ext cx="2026938" cy="617968"/>
        </a:xfrm>
        <a:prstGeom prst="rect">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solidFill>
                <a:schemeClr val="tx1"/>
              </a:solidFill>
            </a:rPr>
            <a:t>负载与资源的动态映射</a:t>
          </a:r>
        </a:p>
      </dsp:txBody>
      <dsp:txXfrm>
        <a:off x="3457572" y="2358429"/>
        <a:ext cx="2026938" cy="617968"/>
      </dsp:txXfrm>
    </dsp:sp>
    <dsp:sp modelId="{853BA598-79EA-4CDC-805A-80452A8C2EA7}">
      <dsp:nvSpPr>
        <dsp:cNvPr id="0" name=""/>
        <dsp:cNvSpPr/>
      </dsp:nvSpPr>
      <dsp:spPr>
        <a:xfrm>
          <a:off x="1025246" y="3517120"/>
          <a:ext cx="2026938" cy="617968"/>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1155700">
            <a:lnSpc>
              <a:spcPct val="90000"/>
            </a:lnSpc>
            <a:spcBef>
              <a:spcPct val="0"/>
            </a:spcBef>
            <a:spcAft>
              <a:spcPct val="35000"/>
            </a:spcAft>
            <a:buNone/>
          </a:pPr>
          <a:r>
            <a:rPr lang="zh-CN" altLang="en-US" sz="2600" kern="1200" dirty="0">
              <a:solidFill>
                <a:schemeClr val="tx1"/>
              </a:solidFill>
            </a:rPr>
            <a:t>优化请求调度</a:t>
          </a:r>
        </a:p>
      </dsp:txBody>
      <dsp:txXfrm>
        <a:off x="1025246" y="3517120"/>
        <a:ext cx="2026938" cy="617968"/>
      </dsp:txXfrm>
    </dsp:sp>
    <dsp:sp modelId="{0B528B26-3C8B-4AE2-964E-95D21F60D86F}">
      <dsp:nvSpPr>
        <dsp:cNvPr id="0" name=""/>
        <dsp:cNvSpPr/>
      </dsp:nvSpPr>
      <dsp:spPr>
        <a:xfrm>
          <a:off x="3457572" y="3130890"/>
          <a:ext cx="2026938" cy="617968"/>
        </a:xfrm>
        <a:prstGeom prst="rect">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solidFill>
                <a:schemeClr val="tx1"/>
              </a:solidFill>
            </a:rPr>
            <a:t>动态请求调度</a:t>
          </a:r>
        </a:p>
      </dsp:txBody>
      <dsp:txXfrm>
        <a:off x="3457572" y="3130890"/>
        <a:ext cx="2026938" cy="617968"/>
      </dsp:txXfrm>
    </dsp:sp>
    <dsp:sp modelId="{91D81ACA-5099-4DC6-BF78-520EDD8680F2}">
      <dsp:nvSpPr>
        <dsp:cNvPr id="0" name=""/>
        <dsp:cNvSpPr/>
      </dsp:nvSpPr>
      <dsp:spPr>
        <a:xfrm>
          <a:off x="3457572" y="3903351"/>
          <a:ext cx="2026938" cy="617968"/>
        </a:xfrm>
        <a:prstGeom prst="rect">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solidFill>
                <a:schemeClr val="tx1"/>
              </a:solidFill>
            </a:rPr>
            <a:t>冗余请求等</a:t>
          </a:r>
        </a:p>
      </dsp:txBody>
      <dsp:txXfrm>
        <a:off x="3457572" y="3903351"/>
        <a:ext cx="2026938" cy="61796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0840747-B6EB-41EE-8F7E-522F3DF4BD6F}">
      <dsp:nvSpPr>
        <dsp:cNvPr id="0" name=""/>
        <dsp:cNvSpPr/>
      </dsp:nvSpPr>
      <dsp:spPr>
        <a:xfrm>
          <a:off x="147892" y="964"/>
          <a:ext cx="2941400" cy="968942"/>
        </a:xfrm>
        <a:prstGeom prst="roundRect">
          <a:avLst>
            <a:gd name="adj" fmla="val 1000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6675" tIns="44450" rIns="66675" bIns="44450" numCol="1" spcCol="1270" anchor="ctr" anchorCtr="0">
          <a:noAutofit/>
        </a:bodyPr>
        <a:lstStyle/>
        <a:p>
          <a:pPr marL="0" lvl="0" indent="0" algn="ctr" defTabSz="1555750">
            <a:lnSpc>
              <a:spcPct val="90000"/>
            </a:lnSpc>
            <a:spcBef>
              <a:spcPct val="0"/>
            </a:spcBef>
            <a:spcAft>
              <a:spcPct val="35000"/>
            </a:spcAft>
            <a:buNone/>
          </a:pPr>
          <a:r>
            <a:rPr lang="zh-CN" altLang="en-US" sz="3500" b="1" kern="1200" dirty="0">
              <a:solidFill>
                <a:schemeClr val="tx1"/>
              </a:solidFill>
            </a:rPr>
            <a:t>应用场景需求</a:t>
          </a:r>
        </a:p>
      </dsp:txBody>
      <dsp:txXfrm>
        <a:off x="176271" y="29343"/>
        <a:ext cx="2884642" cy="912184"/>
      </dsp:txXfrm>
    </dsp:sp>
    <dsp:sp modelId="{CD20549B-3DBD-4D98-8328-EB8A8DC44D27}">
      <dsp:nvSpPr>
        <dsp:cNvPr id="0" name=""/>
        <dsp:cNvSpPr/>
      </dsp:nvSpPr>
      <dsp:spPr>
        <a:xfrm>
          <a:off x="442032" y="969907"/>
          <a:ext cx="294140" cy="726707"/>
        </a:xfrm>
        <a:custGeom>
          <a:avLst/>
          <a:gdLst/>
          <a:ahLst/>
          <a:cxnLst/>
          <a:rect l="0" t="0" r="0" b="0"/>
          <a:pathLst>
            <a:path>
              <a:moveTo>
                <a:pt x="0" y="0"/>
              </a:moveTo>
              <a:lnTo>
                <a:pt x="0" y="726707"/>
              </a:lnTo>
              <a:lnTo>
                <a:pt x="294140" y="726707"/>
              </a:lnTo>
            </a:path>
          </a:pathLst>
        </a:cu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570BF9C-EE46-476D-A1E7-58DBE1B9A4FF}">
      <dsp:nvSpPr>
        <dsp:cNvPr id="0" name=""/>
        <dsp:cNvSpPr/>
      </dsp:nvSpPr>
      <dsp:spPr>
        <a:xfrm>
          <a:off x="736172" y="1212143"/>
          <a:ext cx="2073103" cy="968942"/>
        </a:xfrm>
        <a:prstGeom prst="roundRect">
          <a:avLst>
            <a:gd name="adj" fmla="val 10000"/>
          </a:avLst>
        </a:prstGeom>
        <a:solidFill>
          <a:schemeClr val="lt1">
            <a:alpha val="90000"/>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5245" tIns="36830" rIns="55245" bIns="36830" numCol="1" spcCol="1270" anchor="ctr" anchorCtr="0">
          <a:noAutofit/>
        </a:bodyPr>
        <a:lstStyle/>
        <a:p>
          <a:pPr marL="0" lvl="0" indent="0" algn="ctr" defTabSz="1289050">
            <a:lnSpc>
              <a:spcPct val="90000"/>
            </a:lnSpc>
            <a:spcBef>
              <a:spcPct val="0"/>
            </a:spcBef>
            <a:spcAft>
              <a:spcPct val="35000"/>
            </a:spcAft>
            <a:buNone/>
          </a:pPr>
          <a:r>
            <a:rPr lang="zh-CN" altLang="en-US" sz="2900" kern="1200" dirty="0"/>
            <a:t>海量数据</a:t>
          </a:r>
        </a:p>
      </dsp:txBody>
      <dsp:txXfrm>
        <a:off x="764551" y="1240522"/>
        <a:ext cx="2016345" cy="912184"/>
      </dsp:txXfrm>
    </dsp:sp>
    <dsp:sp modelId="{052BCE56-F873-42BA-A0F7-DA6A25066A0C}">
      <dsp:nvSpPr>
        <dsp:cNvPr id="0" name=""/>
        <dsp:cNvSpPr/>
      </dsp:nvSpPr>
      <dsp:spPr>
        <a:xfrm>
          <a:off x="442032" y="969907"/>
          <a:ext cx="294140" cy="1937885"/>
        </a:xfrm>
        <a:custGeom>
          <a:avLst/>
          <a:gdLst/>
          <a:ahLst/>
          <a:cxnLst/>
          <a:rect l="0" t="0" r="0" b="0"/>
          <a:pathLst>
            <a:path>
              <a:moveTo>
                <a:pt x="0" y="0"/>
              </a:moveTo>
              <a:lnTo>
                <a:pt x="0" y="1937885"/>
              </a:lnTo>
              <a:lnTo>
                <a:pt x="294140" y="1937885"/>
              </a:lnTo>
            </a:path>
          </a:pathLst>
        </a:cu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90E55EC-8437-4F3B-9243-282A7B1428E5}">
      <dsp:nvSpPr>
        <dsp:cNvPr id="0" name=""/>
        <dsp:cNvSpPr/>
      </dsp:nvSpPr>
      <dsp:spPr>
        <a:xfrm>
          <a:off x="736172" y="2423321"/>
          <a:ext cx="2073103" cy="968942"/>
        </a:xfrm>
        <a:prstGeom prst="roundRect">
          <a:avLst>
            <a:gd name="adj" fmla="val 10000"/>
          </a:avLst>
        </a:prstGeom>
        <a:solidFill>
          <a:schemeClr val="lt1">
            <a:alpha val="90000"/>
            <a:hueOff val="0"/>
            <a:satOff val="0"/>
            <a:lumOff val="0"/>
            <a:alphaOff val="0"/>
          </a:schemeClr>
        </a:solidFill>
        <a:ln w="25400" cap="flat" cmpd="sng" algn="ctr">
          <a:solidFill>
            <a:schemeClr val="accent5">
              <a:hueOff val="-4966938"/>
              <a:satOff val="19906"/>
              <a:lumOff val="431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5245" tIns="36830" rIns="55245" bIns="36830" numCol="1" spcCol="1270" anchor="ctr" anchorCtr="0">
          <a:noAutofit/>
        </a:bodyPr>
        <a:lstStyle/>
        <a:p>
          <a:pPr marL="0" lvl="0" indent="0" algn="ctr" defTabSz="1289050">
            <a:lnSpc>
              <a:spcPct val="90000"/>
            </a:lnSpc>
            <a:spcBef>
              <a:spcPct val="0"/>
            </a:spcBef>
            <a:spcAft>
              <a:spcPct val="35000"/>
            </a:spcAft>
            <a:buNone/>
          </a:pPr>
          <a:r>
            <a:rPr lang="zh-CN" altLang="en-US" sz="2900" kern="1200" dirty="0"/>
            <a:t>成本敏感</a:t>
          </a:r>
        </a:p>
      </dsp:txBody>
      <dsp:txXfrm>
        <a:off x="764551" y="2451700"/>
        <a:ext cx="2016345" cy="912184"/>
      </dsp:txXfrm>
    </dsp:sp>
    <dsp:sp modelId="{9418084C-566C-4D02-B361-85424751EC00}">
      <dsp:nvSpPr>
        <dsp:cNvPr id="0" name=""/>
        <dsp:cNvSpPr/>
      </dsp:nvSpPr>
      <dsp:spPr>
        <a:xfrm>
          <a:off x="442032" y="969907"/>
          <a:ext cx="294140" cy="3149064"/>
        </a:xfrm>
        <a:custGeom>
          <a:avLst/>
          <a:gdLst/>
          <a:ahLst/>
          <a:cxnLst/>
          <a:rect l="0" t="0" r="0" b="0"/>
          <a:pathLst>
            <a:path>
              <a:moveTo>
                <a:pt x="0" y="0"/>
              </a:moveTo>
              <a:lnTo>
                <a:pt x="0" y="3149064"/>
              </a:lnTo>
              <a:lnTo>
                <a:pt x="294140" y="3149064"/>
              </a:lnTo>
            </a:path>
          </a:pathLst>
        </a:cu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1ED02C2-FDBB-4172-9B71-276F733F84F6}">
      <dsp:nvSpPr>
        <dsp:cNvPr id="0" name=""/>
        <dsp:cNvSpPr/>
      </dsp:nvSpPr>
      <dsp:spPr>
        <a:xfrm>
          <a:off x="736172" y="3634500"/>
          <a:ext cx="2073103" cy="968942"/>
        </a:xfrm>
        <a:prstGeom prst="roundRect">
          <a:avLst>
            <a:gd name="adj" fmla="val 10000"/>
          </a:avLst>
        </a:prstGeom>
        <a:solidFill>
          <a:schemeClr val="lt1">
            <a:alpha val="90000"/>
            <a:hueOff val="0"/>
            <a:satOff val="0"/>
            <a:lumOff val="0"/>
            <a:alphaOff val="0"/>
          </a:schemeClr>
        </a:solidFill>
        <a:ln w="25400" cap="flat" cmpd="sng" algn="ctr">
          <a:solidFill>
            <a:schemeClr val="accent5">
              <a:hueOff val="-9933876"/>
              <a:satOff val="39811"/>
              <a:lumOff val="8628"/>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5245" tIns="36830" rIns="55245" bIns="36830" numCol="1" spcCol="1270" anchor="ctr" anchorCtr="0">
          <a:noAutofit/>
        </a:bodyPr>
        <a:lstStyle/>
        <a:p>
          <a:pPr marL="0" lvl="0" indent="0" algn="ctr" defTabSz="1289050">
            <a:lnSpc>
              <a:spcPct val="90000"/>
            </a:lnSpc>
            <a:spcBef>
              <a:spcPct val="0"/>
            </a:spcBef>
            <a:spcAft>
              <a:spcPct val="35000"/>
            </a:spcAft>
            <a:buNone/>
          </a:pPr>
          <a:r>
            <a:rPr lang="zh-CN" altLang="en-US" sz="2900" kern="1200" dirty="0"/>
            <a:t>高并发访问</a:t>
          </a:r>
        </a:p>
      </dsp:txBody>
      <dsp:txXfrm>
        <a:off x="764551" y="3662879"/>
        <a:ext cx="2016345" cy="91218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0840747-B6EB-41EE-8F7E-522F3DF4BD6F}">
      <dsp:nvSpPr>
        <dsp:cNvPr id="0" name=""/>
        <dsp:cNvSpPr/>
      </dsp:nvSpPr>
      <dsp:spPr>
        <a:xfrm>
          <a:off x="401039" y="1501"/>
          <a:ext cx="2940714" cy="968717"/>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6675" tIns="44450" rIns="66675" bIns="44450" numCol="1" spcCol="1270" anchor="ctr" anchorCtr="0">
          <a:noAutofit/>
        </a:bodyPr>
        <a:lstStyle/>
        <a:p>
          <a:pPr marL="0" lvl="0" indent="0" algn="ctr" defTabSz="1555750">
            <a:lnSpc>
              <a:spcPct val="90000"/>
            </a:lnSpc>
            <a:spcBef>
              <a:spcPct val="0"/>
            </a:spcBef>
            <a:spcAft>
              <a:spcPct val="35000"/>
            </a:spcAft>
            <a:buNone/>
          </a:pPr>
          <a:r>
            <a:rPr lang="zh-CN" altLang="en-US" sz="3500" b="1" kern="1200" dirty="0">
              <a:solidFill>
                <a:schemeClr val="tx1"/>
              </a:solidFill>
            </a:rPr>
            <a:t>请求处理特性</a:t>
          </a:r>
        </a:p>
      </dsp:txBody>
      <dsp:txXfrm>
        <a:off x="429412" y="29874"/>
        <a:ext cx="2883968" cy="911971"/>
      </dsp:txXfrm>
    </dsp:sp>
    <dsp:sp modelId="{CD20549B-3DBD-4D98-8328-EB8A8DC44D27}">
      <dsp:nvSpPr>
        <dsp:cNvPr id="0" name=""/>
        <dsp:cNvSpPr/>
      </dsp:nvSpPr>
      <dsp:spPr>
        <a:xfrm>
          <a:off x="695111" y="970218"/>
          <a:ext cx="294071" cy="726537"/>
        </a:xfrm>
        <a:custGeom>
          <a:avLst/>
          <a:gdLst/>
          <a:ahLst/>
          <a:cxnLst/>
          <a:rect l="0" t="0" r="0" b="0"/>
          <a:pathLst>
            <a:path>
              <a:moveTo>
                <a:pt x="0" y="0"/>
              </a:moveTo>
              <a:lnTo>
                <a:pt x="0" y="726537"/>
              </a:lnTo>
              <a:lnTo>
                <a:pt x="294071" y="726537"/>
              </a:lnTo>
            </a:path>
          </a:pathLst>
        </a:cu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570BF9C-EE46-476D-A1E7-58DBE1B9A4FF}">
      <dsp:nvSpPr>
        <dsp:cNvPr id="0" name=""/>
        <dsp:cNvSpPr/>
      </dsp:nvSpPr>
      <dsp:spPr>
        <a:xfrm>
          <a:off x="989182" y="1212397"/>
          <a:ext cx="2708811" cy="968717"/>
        </a:xfrm>
        <a:prstGeom prst="roundRect">
          <a:avLst>
            <a:gd name="adj" fmla="val 10000"/>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6195" tIns="24130" rIns="36195" bIns="24130" numCol="1" spcCol="1270" anchor="ctr" anchorCtr="0">
          <a:noAutofit/>
        </a:bodyPr>
        <a:lstStyle/>
        <a:p>
          <a:pPr marL="0" lvl="0" indent="0" algn="ctr" defTabSz="844550">
            <a:lnSpc>
              <a:spcPct val="90000"/>
            </a:lnSpc>
            <a:spcBef>
              <a:spcPct val="0"/>
            </a:spcBef>
            <a:spcAft>
              <a:spcPct val="35000"/>
            </a:spcAft>
            <a:buNone/>
          </a:pPr>
          <a:r>
            <a:rPr lang="zh-CN" altLang="en-US" sz="1900" kern="1200" dirty="0"/>
            <a:t>请求处理涉及的</a:t>
          </a:r>
          <a:r>
            <a:rPr lang="zh-CN" altLang="en-US" sz="1900" kern="1200" dirty="0">
              <a:solidFill>
                <a:srgbClr val="FF0000"/>
              </a:solidFill>
            </a:rPr>
            <a:t>多种不同操作</a:t>
          </a:r>
          <a:r>
            <a:rPr lang="zh-CN" altLang="en-US" sz="1900" kern="1200" dirty="0"/>
            <a:t>都可能需要</a:t>
          </a:r>
          <a:r>
            <a:rPr lang="zh-CN" altLang="en-US" sz="1900" kern="1200" dirty="0">
              <a:solidFill>
                <a:srgbClr val="FF0000"/>
              </a:solidFill>
            </a:rPr>
            <a:t>访问存储设备</a:t>
          </a:r>
        </a:p>
      </dsp:txBody>
      <dsp:txXfrm>
        <a:off x="1017555" y="1240770"/>
        <a:ext cx="2652065" cy="911971"/>
      </dsp:txXfrm>
    </dsp:sp>
    <dsp:sp modelId="{052BCE56-F873-42BA-A0F7-DA6A25066A0C}">
      <dsp:nvSpPr>
        <dsp:cNvPr id="0" name=""/>
        <dsp:cNvSpPr/>
      </dsp:nvSpPr>
      <dsp:spPr>
        <a:xfrm>
          <a:off x="695111" y="970218"/>
          <a:ext cx="294071" cy="1937434"/>
        </a:xfrm>
        <a:custGeom>
          <a:avLst/>
          <a:gdLst/>
          <a:ahLst/>
          <a:cxnLst/>
          <a:rect l="0" t="0" r="0" b="0"/>
          <a:pathLst>
            <a:path>
              <a:moveTo>
                <a:pt x="0" y="0"/>
              </a:moveTo>
              <a:lnTo>
                <a:pt x="0" y="1937434"/>
              </a:lnTo>
              <a:lnTo>
                <a:pt x="294071" y="1937434"/>
              </a:lnTo>
            </a:path>
          </a:pathLst>
        </a:cu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90E55EC-8437-4F3B-9243-282A7B1428E5}">
      <dsp:nvSpPr>
        <dsp:cNvPr id="0" name=""/>
        <dsp:cNvSpPr/>
      </dsp:nvSpPr>
      <dsp:spPr>
        <a:xfrm>
          <a:off x="989182" y="2423293"/>
          <a:ext cx="2708811" cy="968717"/>
        </a:xfrm>
        <a:prstGeom prst="roundRect">
          <a:avLst>
            <a:gd name="adj" fmla="val 10000"/>
          </a:avLst>
        </a:prstGeom>
        <a:solidFill>
          <a:schemeClr val="lt1">
            <a:alpha val="90000"/>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6195" tIns="24130" rIns="36195" bIns="24130" numCol="1" spcCol="1270" anchor="ctr" anchorCtr="0">
          <a:noAutofit/>
        </a:bodyPr>
        <a:lstStyle/>
        <a:p>
          <a:pPr marL="0" lvl="0" indent="0" algn="ctr" defTabSz="844550">
            <a:lnSpc>
              <a:spcPct val="90000"/>
            </a:lnSpc>
            <a:spcBef>
              <a:spcPct val="0"/>
            </a:spcBef>
            <a:spcAft>
              <a:spcPct val="35000"/>
            </a:spcAft>
            <a:buNone/>
          </a:pPr>
          <a:r>
            <a:rPr lang="zh-CN" altLang="en-US" sz="1900" kern="1200" dirty="0"/>
            <a:t>使用</a:t>
          </a:r>
          <a:r>
            <a:rPr lang="zh-CN" altLang="en-US" sz="1900" kern="1200" dirty="0">
              <a:solidFill>
                <a:srgbClr val="FF0000"/>
              </a:solidFill>
            </a:rPr>
            <a:t>基于事件驱动</a:t>
          </a:r>
          <a:r>
            <a:rPr lang="zh-CN" altLang="en-US" sz="1900" kern="1200" dirty="0"/>
            <a:t>的并发处理架构</a:t>
          </a:r>
        </a:p>
      </dsp:txBody>
      <dsp:txXfrm>
        <a:off x="1017555" y="2451666"/>
        <a:ext cx="2652065" cy="911971"/>
      </dsp:txXfrm>
    </dsp:sp>
    <dsp:sp modelId="{9418084C-566C-4D02-B361-85424751EC00}">
      <dsp:nvSpPr>
        <dsp:cNvPr id="0" name=""/>
        <dsp:cNvSpPr/>
      </dsp:nvSpPr>
      <dsp:spPr>
        <a:xfrm>
          <a:off x="695111" y="970218"/>
          <a:ext cx="294071" cy="3148330"/>
        </a:xfrm>
        <a:custGeom>
          <a:avLst/>
          <a:gdLst/>
          <a:ahLst/>
          <a:cxnLst/>
          <a:rect l="0" t="0" r="0" b="0"/>
          <a:pathLst>
            <a:path>
              <a:moveTo>
                <a:pt x="0" y="0"/>
              </a:moveTo>
              <a:lnTo>
                <a:pt x="0" y="3148330"/>
              </a:lnTo>
              <a:lnTo>
                <a:pt x="294071" y="3148330"/>
              </a:lnTo>
            </a:path>
          </a:pathLst>
        </a:cu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1ED02C2-FDBB-4172-9B71-276F733F84F6}">
      <dsp:nvSpPr>
        <dsp:cNvPr id="0" name=""/>
        <dsp:cNvSpPr/>
      </dsp:nvSpPr>
      <dsp:spPr>
        <a:xfrm>
          <a:off x="989182" y="3634189"/>
          <a:ext cx="2708811" cy="968717"/>
        </a:xfrm>
        <a:prstGeom prst="roundRect">
          <a:avLst>
            <a:gd name="adj" fmla="val 10000"/>
          </a:avLst>
        </a:prstGeom>
        <a:solidFill>
          <a:schemeClr val="lt1">
            <a:alpha val="90000"/>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6195" tIns="24130" rIns="36195" bIns="24130" numCol="1" spcCol="1270" anchor="ctr" anchorCtr="0">
          <a:noAutofit/>
        </a:bodyPr>
        <a:lstStyle/>
        <a:p>
          <a:pPr marL="0" lvl="0" indent="0" algn="ctr" defTabSz="844550">
            <a:lnSpc>
              <a:spcPct val="90000"/>
            </a:lnSpc>
            <a:spcBef>
              <a:spcPct val="0"/>
            </a:spcBef>
            <a:spcAft>
              <a:spcPct val="35000"/>
            </a:spcAft>
            <a:buNone/>
          </a:pPr>
          <a:r>
            <a:rPr lang="zh-CN" altLang="en-US" sz="1900" kern="1200" dirty="0"/>
            <a:t>为每一个请求</a:t>
          </a:r>
          <a:r>
            <a:rPr lang="zh-CN" altLang="en-US" sz="1900" kern="1200" dirty="0">
              <a:solidFill>
                <a:srgbClr val="FF0000"/>
              </a:solidFill>
            </a:rPr>
            <a:t>创建</a:t>
          </a:r>
          <a:r>
            <a:rPr lang="zh-CN" altLang="en-US" sz="1900" kern="1200" dirty="0"/>
            <a:t>专用的 </a:t>
          </a:r>
          <a:r>
            <a:rPr lang="en-US" altLang="en-US" sz="1900" kern="1200" dirty="0">
              <a:solidFill>
                <a:srgbClr val="FF0000"/>
              </a:solidFill>
            </a:rPr>
            <a:t>TCP </a:t>
          </a:r>
          <a:r>
            <a:rPr lang="zh-CN" altLang="en-US" sz="1900" kern="1200" dirty="0">
              <a:solidFill>
                <a:srgbClr val="FF0000"/>
              </a:solidFill>
            </a:rPr>
            <a:t>连接</a:t>
          </a:r>
        </a:p>
      </dsp:txBody>
      <dsp:txXfrm>
        <a:off x="1017555" y="3662562"/>
        <a:ext cx="2652065" cy="91197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0840747-B6EB-41EE-8F7E-522F3DF4BD6F}">
      <dsp:nvSpPr>
        <dsp:cNvPr id="0" name=""/>
        <dsp:cNvSpPr/>
      </dsp:nvSpPr>
      <dsp:spPr>
        <a:xfrm>
          <a:off x="35662" y="2350"/>
          <a:ext cx="2939629" cy="968359"/>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6675" tIns="44450" rIns="66675" bIns="44450" numCol="1" spcCol="1270" anchor="ctr" anchorCtr="0">
          <a:noAutofit/>
        </a:bodyPr>
        <a:lstStyle/>
        <a:p>
          <a:pPr marL="0" lvl="0" indent="0" algn="ctr" defTabSz="1555750">
            <a:lnSpc>
              <a:spcPct val="90000"/>
            </a:lnSpc>
            <a:spcBef>
              <a:spcPct val="0"/>
            </a:spcBef>
            <a:spcAft>
              <a:spcPct val="35000"/>
            </a:spcAft>
            <a:buNone/>
          </a:pPr>
          <a:r>
            <a:rPr lang="zh-CN" altLang="en-US" sz="3500" b="1" kern="1200" dirty="0">
              <a:solidFill>
                <a:schemeClr val="tx1"/>
              </a:solidFill>
            </a:rPr>
            <a:t>请求处理特性</a:t>
          </a:r>
        </a:p>
      </dsp:txBody>
      <dsp:txXfrm>
        <a:off x="64024" y="30712"/>
        <a:ext cx="2882905" cy="911635"/>
      </dsp:txXfrm>
    </dsp:sp>
    <dsp:sp modelId="{CD20549B-3DBD-4D98-8328-EB8A8DC44D27}">
      <dsp:nvSpPr>
        <dsp:cNvPr id="0" name=""/>
        <dsp:cNvSpPr/>
      </dsp:nvSpPr>
      <dsp:spPr>
        <a:xfrm>
          <a:off x="329625" y="970709"/>
          <a:ext cx="293962" cy="726269"/>
        </a:xfrm>
        <a:custGeom>
          <a:avLst/>
          <a:gdLst/>
          <a:ahLst/>
          <a:cxnLst/>
          <a:rect l="0" t="0" r="0" b="0"/>
          <a:pathLst>
            <a:path>
              <a:moveTo>
                <a:pt x="0" y="0"/>
              </a:moveTo>
              <a:lnTo>
                <a:pt x="0" y="726269"/>
              </a:lnTo>
              <a:lnTo>
                <a:pt x="293962" y="726269"/>
              </a:lnTo>
            </a:path>
          </a:pathLst>
        </a:cu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570BF9C-EE46-476D-A1E7-58DBE1B9A4FF}">
      <dsp:nvSpPr>
        <dsp:cNvPr id="0" name=""/>
        <dsp:cNvSpPr/>
      </dsp:nvSpPr>
      <dsp:spPr>
        <a:xfrm>
          <a:off x="623588" y="1212799"/>
          <a:ext cx="2707811" cy="968359"/>
        </a:xfrm>
        <a:prstGeom prst="roundRect">
          <a:avLst>
            <a:gd name="adj" fmla="val 10000"/>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6195" tIns="24130" rIns="36195" bIns="24130" numCol="1" spcCol="1270" anchor="ctr" anchorCtr="0">
          <a:noAutofit/>
        </a:bodyPr>
        <a:lstStyle/>
        <a:p>
          <a:pPr marL="0" lvl="0" indent="0" algn="ctr" defTabSz="844550">
            <a:lnSpc>
              <a:spcPct val="90000"/>
            </a:lnSpc>
            <a:spcBef>
              <a:spcPct val="0"/>
            </a:spcBef>
            <a:spcAft>
              <a:spcPct val="35000"/>
            </a:spcAft>
            <a:buNone/>
          </a:pPr>
          <a:r>
            <a:rPr lang="zh-CN" altLang="en-US" sz="1900" kern="1200" dirty="0"/>
            <a:t>请求处理涉及</a:t>
          </a:r>
          <a:r>
            <a:rPr lang="zh-CN" altLang="en-US" sz="1900" kern="1200" dirty="0">
              <a:solidFill>
                <a:schemeClr val="tx1"/>
              </a:solidFill>
            </a:rPr>
            <a:t>的多种不同操作都可能需要访问存储设备</a:t>
          </a:r>
        </a:p>
      </dsp:txBody>
      <dsp:txXfrm>
        <a:off x="651950" y="1241161"/>
        <a:ext cx="2651087" cy="911635"/>
      </dsp:txXfrm>
    </dsp:sp>
    <dsp:sp modelId="{052BCE56-F873-42BA-A0F7-DA6A25066A0C}">
      <dsp:nvSpPr>
        <dsp:cNvPr id="0" name=""/>
        <dsp:cNvSpPr/>
      </dsp:nvSpPr>
      <dsp:spPr>
        <a:xfrm>
          <a:off x="329625" y="970709"/>
          <a:ext cx="293962" cy="1936718"/>
        </a:xfrm>
        <a:custGeom>
          <a:avLst/>
          <a:gdLst/>
          <a:ahLst/>
          <a:cxnLst/>
          <a:rect l="0" t="0" r="0" b="0"/>
          <a:pathLst>
            <a:path>
              <a:moveTo>
                <a:pt x="0" y="0"/>
              </a:moveTo>
              <a:lnTo>
                <a:pt x="0" y="1936718"/>
              </a:lnTo>
              <a:lnTo>
                <a:pt x="293962" y="1936718"/>
              </a:lnTo>
            </a:path>
          </a:pathLst>
        </a:cu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90E55EC-8437-4F3B-9243-282A7B1428E5}">
      <dsp:nvSpPr>
        <dsp:cNvPr id="0" name=""/>
        <dsp:cNvSpPr/>
      </dsp:nvSpPr>
      <dsp:spPr>
        <a:xfrm>
          <a:off x="623588" y="2423248"/>
          <a:ext cx="2707811" cy="968359"/>
        </a:xfrm>
        <a:prstGeom prst="roundRect">
          <a:avLst>
            <a:gd name="adj" fmla="val 10000"/>
          </a:avLst>
        </a:prstGeom>
        <a:solidFill>
          <a:schemeClr val="lt1">
            <a:alpha val="90000"/>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6195" tIns="24130" rIns="36195" bIns="24130" numCol="1" spcCol="1270" anchor="ctr" anchorCtr="0">
          <a:noAutofit/>
        </a:bodyPr>
        <a:lstStyle/>
        <a:p>
          <a:pPr marL="0" lvl="0" indent="0" algn="ctr" defTabSz="844550">
            <a:lnSpc>
              <a:spcPct val="90000"/>
            </a:lnSpc>
            <a:spcBef>
              <a:spcPct val="0"/>
            </a:spcBef>
            <a:spcAft>
              <a:spcPct val="35000"/>
            </a:spcAft>
            <a:buNone/>
          </a:pPr>
          <a:r>
            <a:rPr lang="zh-CN" altLang="en-US" sz="1900" kern="1200" dirty="0"/>
            <a:t>使用</a:t>
          </a:r>
          <a:r>
            <a:rPr lang="zh-CN" altLang="en-US" sz="1900" kern="1200" dirty="0">
              <a:solidFill>
                <a:schemeClr val="tx1"/>
              </a:solidFill>
            </a:rPr>
            <a:t>基于事件驱动的并发处理架构</a:t>
          </a:r>
        </a:p>
      </dsp:txBody>
      <dsp:txXfrm>
        <a:off x="651950" y="2451610"/>
        <a:ext cx="2651087" cy="911635"/>
      </dsp:txXfrm>
    </dsp:sp>
    <dsp:sp modelId="{9418084C-566C-4D02-B361-85424751EC00}">
      <dsp:nvSpPr>
        <dsp:cNvPr id="0" name=""/>
        <dsp:cNvSpPr/>
      </dsp:nvSpPr>
      <dsp:spPr>
        <a:xfrm>
          <a:off x="329625" y="970709"/>
          <a:ext cx="293962" cy="3147168"/>
        </a:xfrm>
        <a:custGeom>
          <a:avLst/>
          <a:gdLst/>
          <a:ahLst/>
          <a:cxnLst/>
          <a:rect l="0" t="0" r="0" b="0"/>
          <a:pathLst>
            <a:path>
              <a:moveTo>
                <a:pt x="0" y="0"/>
              </a:moveTo>
              <a:lnTo>
                <a:pt x="0" y="3147168"/>
              </a:lnTo>
              <a:lnTo>
                <a:pt x="293962" y="3147168"/>
              </a:lnTo>
            </a:path>
          </a:pathLst>
        </a:cu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1ED02C2-FDBB-4172-9B71-276F733F84F6}">
      <dsp:nvSpPr>
        <dsp:cNvPr id="0" name=""/>
        <dsp:cNvSpPr/>
      </dsp:nvSpPr>
      <dsp:spPr>
        <a:xfrm>
          <a:off x="623588" y="3633698"/>
          <a:ext cx="2707811" cy="968359"/>
        </a:xfrm>
        <a:prstGeom prst="roundRect">
          <a:avLst>
            <a:gd name="adj" fmla="val 10000"/>
          </a:avLst>
        </a:prstGeom>
        <a:solidFill>
          <a:schemeClr val="lt1">
            <a:alpha val="90000"/>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6195" tIns="24130" rIns="36195" bIns="24130" numCol="1" spcCol="1270" anchor="ctr" anchorCtr="0">
          <a:noAutofit/>
        </a:bodyPr>
        <a:lstStyle/>
        <a:p>
          <a:pPr marL="0" lvl="0" indent="0" algn="ctr" defTabSz="844550">
            <a:lnSpc>
              <a:spcPct val="90000"/>
            </a:lnSpc>
            <a:spcBef>
              <a:spcPct val="0"/>
            </a:spcBef>
            <a:spcAft>
              <a:spcPct val="35000"/>
            </a:spcAft>
            <a:buNone/>
          </a:pPr>
          <a:r>
            <a:rPr lang="zh-CN" altLang="en-US" sz="1900" kern="1200" dirty="0"/>
            <a:t>为每一</a:t>
          </a:r>
          <a:r>
            <a:rPr lang="zh-CN" altLang="en-US" sz="1900" kern="1200" dirty="0">
              <a:solidFill>
                <a:schemeClr val="tx1"/>
              </a:solidFill>
            </a:rPr>
            <a:t>个请求创建专用的 </a:t>
          </a:r>
          <a:r>
            <a:rPr lang="en-US" altLang="en-US" sz="1900" kern="1200" dirty="0">
              <a:solidFill>
                <a:schemeClr val="tx1"/>
              </a:solidFill>
            </a:rPr>
            <a:t>TCP </a:t>
          </a:r>
          <a:r>
            <a:rPr lang="zh-CN" altLang="en-US" sz="1900" kern="1200" dirty="0">
              <a:solidFill>
                <a:schemeClr val="tx1"/>
              </a:solidFill>
            </a:rPr>
            <a:t>连接</a:t>
          </a:r>
        </a:p>
      </dsp:txBody>
      <dsp:txXfrm>
        <a:off x="651950" y="3662060"/>
        <a:ext cx="2651087" cy="91163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0840747-B6EB-41EE-8F7E-522F3DF4BD6F}">
      <dsp:nvSpPr>
        <dsp:cNvPr id="0" name=""/>
        <dsp:cNvSpPr/>
      </dsp:nvSpPr>
      <dsp:spPr>
        <a:xfrm>
          <a:off x="35662" y="2350"/>
          <a:ext cx="2939629" cy="968359"/>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38100" rIns="57150" bIns="38100" numCol="1" spcCol="1270" anchor="ctr" anchorCtr="0">
          <a:noAutofit/>
        </a:bodyPr>
        <a:lstStyle/>
        <a:p>
          <a:pPr marL="0" lvl="0" indent="0" algn="ctr" defTabSz="1333500">
            <a:lnSpc>
              <a:spcPct val="90000"/>
            </a:lnSpc>
            <a:spcBef>
              <a:spcPct val="0"/>
            </a:spcBef>
            <a:spcAft>
              <a:spcPct val="35000"/>
            </a:spcAft>
            <a:buNone/>
          </a:pPr>
          <a:r>
            <a:rPr lang="zh-CN" altLang="en-US" sz="3000" b="1" kern="1200" dirty="0">
              <a:solidFill>
                <a:schemeClr val="tx1"/>
              </a:solidFill>
            </a:rPr>
            <a:t>尾延迟预测挑战</a:t>
          </a:r>
        </a:p>
      </dsp:txBody>
      <dsp:txXfrm>
        <a:off x="64024" y="30712"/>
        <a:ext cx="2882905" cy="911635"/>
      </dsp:txXfrm>
    </dsp:sp>
    <dsp:sp modelId="{CD20549B-3DBD-4D98-8328-EB8A8DC44D27}">
      <dsp:nvSpPr>
        <dsp:cNvPr id="0" name=""/>
        <dsp:cNvSpPr/>
      </dsp:nvSpPr>
      <dsp:spPr>
        <a:xfrm>
          <a:off x="329625" y="970709"/>
          <a:ext cx="293962" cy="726269"/>
        </a:xfrm>
        <a:custGeom>
          <a:avLst/>
          <a:gdLst/>
          <a:ahLst/>
          <a:cxnLst/>
          <a:rect l="0" t="0" r="0" b="0"/>
          <a:pathLst>
            <a:path>
              <a:moveTo>
                <a:pt x="0" y="0"/>
              </a:moveTo>
              <a:lnTo>
                <a:pt x="0" y="726269"/>
              </a:lnTo>
              <a:lnTo>
                <a:pt x="293962" y="726269"/>
              </a:lnTo>
            </a:path>
          </a:pathLst>
        </a:custGeom>
        <a:noFill/>
        <a:ln w="254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570BF9C-EE46-476D-A1E7-58DBE1B9A4FF}">
      <dsp:nvSpPr>
        <dsp:cNvPr id="0" name=""/>
        <dsp:cNvSpPr/>
      </dsp:nvSpPr>
      <dsp:spPr>
        <a:xfrm>
          <a:off x="623588" y="1212799"/>
          <a:ext cx="2707811" cy="968359"/>
        </a:xfrm>
        <a:prstGeom prst="roundRect">
          <a:avLst>
            <a:gd name="adj" fmla="val 10000"/>
          </a:avLst>
        </a:prstGeom>
        <a:solidFill>
          <a:schemeClr val="lt1">
            <a:alpha val="90000"/>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6195" tIns="24130" rIns="36195" bIns="24130" numCol="1" spcCol="1270" anchor="ctr" anchorCtr="0">
          <a:noAutofit/>
        </a:bodyPr>
        <a:lstStyle/>
        <a:p>
          <a:pPr marL="0" lvl="0" indent="0" algn="ctr" defTabSz="844550">
            <a:lnSpc>
              <a:spcPct val="90000"/>
            </a:lnSpc>
            <a:spcBef>
              <a:spcPct val="0"/>
            </a:spcBef>
            <a:spcAft>
              <a:spcPct val="35000"/>
            </a:spcAft>
            <a:buNone/>
          </a:pPr>
          <a:r>
            <a:rPr lang="zh-CN" altLang="en-US" sz="1900" kern="1200" dirty="0"/>
            <a:t>需要考虑索引查询和元数据读取操作</a:t>
          </a:r>
        </a:p>
      </dsp:txBody>
      <dsp:txXfrm>
        <a:off x="651950" y="1241161"/>
        <a:ext cx="2651087" cy="911635"/>
      </dsp:txXfrm>
    </dsp:sp>
    <dsp:sp modelId="{052BCE56-F873-42BA-A0F7-DA6A25066A0C}">
      <dsp:nvSpPr>
        <dsp:cNvPr id="0" name=""/>
        <dsp:cNvSpPr/>
      </dsp:nvSpPr>
      <dsp:spPr>
        <a:xfrm>
          <a:off x="329625" y="970709"/>
          <a:ext cx="293962" cy="1936718"/>
        </a:xfrm>
        <a:custGeom>
          <a:avLst/>
          <a:gdLst/>
          <a:ahLst/>
          <a:cxnLst/>
          <a:rect l="0" t="0" r="0" b="0"/>
          <a:pathLst>
            <a:path>
              <a:moveTo>
                <a:pt x="0" y="0"/>
              </a:moveTo>
              <a:lnTo>
                <a:pt x="0" y="1936718"/>
              </a:lnTo>
              <a:lnTo>
                <a:pt x="293962" y="1936718"/>
              </a:lnTo>
            </a:path>
          </a:pathLst>
        </a:custGeom>
        <a:noFill/>
        <a:ln w="254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90E55EC-8437-4F3B-9243-282A7B1428E5}">
      <dsp:nvSpPr>
        <dsp:cNvPr id="0" name=""/>
        <dsp:cNvSpPr/>
      </dsp:nvSpPr>
      <dsp:spPr>
        <a:xfrm>
          <a:off x="623588" y="2423248"/>
          <a:ext cx="2707811" cy="968359"/>
        </a:xfrm>
        <a:prstGeom prst="roundRect">
          <a:avLst>
            <a:gd name="adj" fmla="val 10000"/>
          </a:avLst>
        </a:prstGeom>
        <a:solidFill>
          <a:schemeClr val="lt1">
            <a:alpha val="90000"/>
            <a:hueOff val="0"/>
            <a:satOff val="0"/>
            <a:lumOff val="0"/>
            <a:alphaOff val="0"/>
          </a:schemeClr>
        </a:solidFill>
        <a:ln w="25400" cap="flat" cmpd="sng" algn="ctr">
          <a:solidFill>
            <a:schemeClr val="accent3">
              <a:hueOff val="5625132"/>
              <a:satOff val="-8440"/>
              <a:lumOff val="-1373"/>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6195" tIns="24130" rIns="36195" bIns="24130" numCol="1" spcCol="1270" anchor="ctr" anchorCtr="0">
          <a:noAutofit/>
        </a:bodyPr>
        <a:lstStyle/>
        <a:p>
          <a:pPr marL="0" lvl="0" indent="0" algn="ctr" defTabSz="844550">
            <a:lnSpc>
              <a:spcPct val="90000"/>
            </a:lnSpc>
            <a:spcBef>
              <a:spcPct val="0"/>
            </a:spcBef>
            <a:spcAft>
              <a:spcPct val="35000"/>
            </a:spcAft>
            <a:buNone/>
          </a:pPr>
          <a:r>
            <a:rPr lang="zh-CN" altLang="en-US" sz="1900" kern="1200" dirty="0"/>
            <a:t>需要考虑基于事件驱动的并发处理架构的的请求调度方式</a:t>
          </a:r>
        </a:p>
      </dsp:txBody>
      <dsp:txXfrm>
        <a:off x="651950" y="2451610"/>
        <a:ext cx="2651087" cy="911635"/>
      </dsp:txXfrm>
    </dsp:sp>
    <dsp:sp modelId="{9418084C-566C-4D02-B361-85424751EC00}">
      <dsp:nvSpPr>
        <dsp:cNvPr id="0" name=""/>
        <dsp:cNvSpPr/>
      </dsp:nvSpPr>
      <dsp:spPr>
        <a:xfrm>
          <a:off x="329625" y="970709"/>
          <a:ext cx="293962" cy="3147168"/>
        </a:xfrm>
        <a:custGeom>
          <a:avLst/>
          <a:gdLst/>
          <a:ahLst/>
          <a:cxnLst/>
          <a:rect l="0" t="0" r="0" b="0"/>
          <a:pathLst>
            <a:path>
              <a:moveTo>
                <a:pt x="0" y="0"/>
              </a:moveTo>
              <a:lnTo>
                <a:pt x="0" y="3147168"/>
              </a:lnTo>
              <a:lnTo>
                <a:pt x="293962" y="3147168"/>
              </a:lnTo>
            </a:path>
          </a:pathLst>
        </a:custGeom>
        <a:noFill/>
        <a:ln w="254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1ED02C2-FDBB-4172-9B71-276F733F84F6}">
      <dsp:nvSpPr>
        <dsp:cNvPr id="0" name=""/>
        <dsp:cNvSpPr/>
      </dsp:nvSpPr>
      <dsp:spPr>
        <a:xfrm>
          <a:off x="623588" y="3633698"/>
          <a:ext cx="2707811" cy="968359"/>
        </a:xfrm>
        <a:prstGeom prst="roundRect">
          <a:avLst>
            <a:gd name="adj" fmla="val 10000"/>
          </a:avLst>
        </a:prstGeom>
        <a:solidFill>
          <a:schemeClr val="lt1">
            <a:alpha val="90000"/>
            <a:hueOff val="0"/>
            <a:satOff val="0"/>
            <a:lumOff val="0"/>
            <a:alphaOff val="0"/>
          </a:schemeClr>
        </a:solidFill>
        <a:ln w="25400" cap="flat" cmpd="sng" algn="ctr">
          <a:solidFill>
            <a:schemeClr val="accent3">
              <a:hueOff val="11250264"/>
              <a:satOff val="-16880"/>
              <a:lumOff val="-2745"/>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6195" tIns="24130" rIns="36195" bIns="24130" numCol="1" spcCol="1270" anchor="ctr" anchorCtr="0">
          <a:noAutofit/>
        </a:bodyPr>
        <a:lstStyle/>
        <a:p>
          <a:pPr marL="0" lvl="0" indent="0" algn="ctr" defTabSz="844550">
            <a:lnSpc>
              <a:spcPct val="90000"/>
            </a:lnSpc>
            <a:spcBef>
              <a:spcPct val="0"/>
            </a:spcBef>
            <a:spcAft>
              <a:spcPct val="35000"/>
            </a:spcAft>
            <a:buNone/>
          </a:pPr>
          <a:r>
            <a:rPr lang="zh-CN" altLang="en-US" sz="1900" kern="1200" dirty="0"/>
            <a:t>需要考虑建立连接请求等待被接受的延迟开销（</a:t>
          </a:r>
          <a:r>
            <a:rPr lang="en-US" altLang="en-US" sz="1900" b="1" kern="1200" dirty="0">
              <a:solidFill>
                <a:srgbClr val="FF0000"/>
              </a:solidFill>
            </a:rPr>
            <a:t>WTA</a:t>
          </a:r>
          <a:r>
            <a:rPr lang="zh-CN" altLang="en-US" sz="1900" kern="1200" dirty="0"/>
            <a:t>）</a:t>
          </a:r>
        </a:p>
      </dsp:txBody>
      <dsp:txXfrm>
        <a:off x="651950" y="3662060"/>
        <a:ext cx="2651087" cy="911635"/>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41643A-4C78-4E04-933C-4EBCF2D75109}">
      <dsp:nvSpPr>
        <dsp:cNvPr id="0" name=""/>
        <dsp:cNvSpPr/>
      </dsp:nvSpPr>
      <dsp:spPr>
        <a:xfrm>
          <a:off x="2988" y="2730"/>
          <a:ext cx="7880722" cy="756255"/>
        </a:xfrm>
        <a:prstGeom prst="roundRect">
          <a:avLst>
            <a:gd name="adj" fmla="val 10000"/>
          </a:avLst>
        </a:prstGeom>
        <a:solidFill>
          <a:srgbClr val="70AD47">
            <a:lumMod val="40000"/>
            <a:lumOff val="60000"/>
          </a:srgbClr>
        </a:solidFill>
        <a:ln w="127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zh-CN" altLang="en-US" sz="3100" b="0" kern="1200" dirty="0">
              <a:solidFill>
                <a:sysClr val="windowText" lastClr="000000"/>
              </a:solidFill>
              <a:latin typeface="Calibri"/>
              <a:ea typeface="宋体" panose="02010600030101010101" pitchFamily="2" charset="-122"/>
              <a:cs typeface="+mn-cs"/>
            </a:rPr>
            <a:t>系统整体的延迟分布</a:t>
          </a:r>
        </a:p>
      </dsp:txBody>
      <dsp:txXfrm>
        <a:off x="25138" y="24880"/>
        <a:ext cx="7836422" cy="711955"/>
      </dsp:txXfrm>
    </dsp:sp>
    <dsp:sp modelId="{E9F495DF-E76E-48D1-92E7-8556FC4D0512}">
      <dsp:nvSpPr>
        <dsp:cNvPr id="0" name=""/>
        <dsp:cNvSpPr/>
      </dsp:nvSpPr>
      <dsp:spPr>
        <a:xfrm>
          <a:off x="10681" y="923312"/>
          <a:ext cx="5819860" cy="1172610"/>
        </a:xfrm>
        <a:prstGeom prst="roundRect">
          <a:avLst>
            <a:gd name="adj" fmla="val 10000"/>
          </a:avLst>
        </a:prstGeom>
        <a:solidFill>
          <a:srgbClr val="5B9BD5">
            <a:lumMod val="40000"/>
            <a:lumOff val="60000"/>
          </a:srgbClr>
        </a:solidFill>
        <a:ln w="127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zh-CN" altLang="en-US" sz="2900" b="0" kern="1200" dirty="0">
              <a:solidFill>
                <a:sysClr val="windowText" lastClr="000000"/>
              </a:solidFill>
              <a:latin typeface="Calibri"/>
              <a:ea typeface="宋体" panose="02010600030101010101" pitchFamily="2" charset="-122"/>
              <a:cs typeface="+mn-cs"/>
            </a:rPr>
            <a:t>一个存储设备在前端层的延迟分布</a:t>
          </a:r>
        </a:p>
      </dsp:txBody>
      <dsp:txXfrm>
        <a:off x="45026" y="957657"/>
        <a:ext cx="5751170" cy="1103920"/>
      </dsp:txXfrm>
    </dsp:sp>
    <dsp:sp modelId="{55BEE15C-BF44-4443-A92A-FD085E8D30D5}">
      <dsp:nvSpPr>
        <dsp:cNvPr id="0" name=""/>
        <dsp:cNvSpPr/>
      </dsp:nvSpPr>
      <dsp:spPr>
        <a:xfrm>
          <a:off x="22031" y="2260249"/>
          <a:ext cx="1879753" cy="3278652"/>
        </a:xfrm>
        <a:prstGeom prst="roundRect">
          <a:avLst>
            <a:gd name="adj" fmla="val 10000"/>
          </a:avLst>
        </a:prstGeom>
        <a:solidFill>
          <a:srgbClr val="ED7D31">
            <a:lumMod val="40000"/>
            <a:lumOff val="60000"/>
          </a:srgbClr>
        </a:solidFill>
        <a:ln w="127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t" anchorCtr="0">
          <a:noAutofit/>
        </a:bodyPr>
        <a:lstStyle/>
        <a:p>
          <a:pPr marL="0" lvl="0" indent="0" algn="ctr" defTabSz="889000">
            <a:lnSpc>
              <a:spcPct val="90000"/>
            </a:lnSpc>
            <a:spcBef>
              <a:spcPct val="0"/>
            </a:spcBef>
            <a:spcAft>
              <a:spcPct val="35000"/>
            </a:spcAft>
            <a:buNone/>
          </a:pPr>
          <a:r>
            <a:rPr lang="zh-CN" altLang="en-US" sz="2000" b="0" kern="1200" dirty="0">
              <a:solidFill>
                <a:sysClr val="windowText" lastClr="000000"/>
              </a:solidFill>
              <a:latin typeface="Calibri"/>
              <a:ea typeface="宋体" panose="02010600030101010101" pitchFamily="2" charset="-122"/>
              <a:cs typeface="+mn-cs"/>
            </a:rPr>
            <a:t>一个存储设备在后端层的延迟分布</a:t>
          </a:r>
        </a:p>
      </dsp:txBody>
      <dsp:txXfrm>
        <a:off x="77087" y="2315305"/>
        <a:ext cx="1769641" cy="3168540"/>
      </dsp:txXfrm>
    </dsp:sp>
    <dsp:sp modelId="{1CAB1972-2EB8-45B6-83D5-9C890253B4C3}">
      <dsp:nvSpPr>
        <dsp:cNvPr id="0" name=""/>
        <dsp:cNvSpPr/>
      </dsp:nvSpPr>
      <dsp:spPr>
        <a:xfrm>
          <a:off x="1980734" y="2260249"/>
          <a:ext cx="1879753" cy="3278652"/>
        </a:xfrm>
        <a:prstGeom prst="roundRect">
          <a:avLst>
            <a:gd name="adj" fmla="val 10000"/>
          </a:avLst>
        </a:prstGeom>
        <a:solidFill>
          <a:srgbClr val="ED7D31">
            <a:lumMod val="40000"/>
            <a:lumOff val="60000"/>
          </a:srgbClr>
        </a:solidFill>
        <a:ln w="127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t" anchorCtr="0">
          <a:noAutofit/>
        </a:bodyPr>
        <a:lstStyle/>
        <a:p>
          <a:pPr marL="0" lvl="0" indent="0" algn="ctr" defTabSz="1422400">
            <a:lnSpc>
              <a:spcPct val="90000"/>
            </a:lnSpc>
            <a:spcBef>
              <a:spcPct val="0"/>
            </a:spcBef>
            <a:spcAft>
              <a:spcPct val="35000"/>
            </a:spcAft>
            <a:buNone/>
          </a:pPr>
          <a:r>
            <a:rPr lang="en-US" altLang="zh-CN" sz="3200" b="0" kern="1200" dirty="0">
              <a:solidFill>
                <a:sysClr val="windowText" lastClr="000000"/>
              </a:solidFill>
              <a:latin typeface="Calibri"/>
              <a:ea typeface="宋体" panose="02010600030101010101" pitchFamily="2" charset="-122"/>
              <a:cs typeface="+mn-cs"/>
            </a:rPr>
            <a:t>WTA </a:t>
          </a:r>
          <a:r>
            <a:rPr lang="zh-CN" altLang="en-US" sz="3200" b="0" kern="1200" dirty="0">
              <a:solidFill>
                <a:sysClr val="windowText" lastClr="000000"/>
              </a:solidFill>
              <a:latin typeface="Calibri"/>
              <a:ea typeface="宋体" panose="02010600030101010101" pitchFamily="2" charset="-122"/>
              <a:cs typeface="+mn-cs"/>
            </a:rPr>
            <a:t>的分布</a:t>
          </a:r>
        </a:p>
      </dsp:txBody>
      <dsp:txXfrm>
        <a:off x="2035790" y="2315305"/>
        <a:ext cx="1769641" cy="3168540"/>
      </dsp:txXfrm>
    </dsp:sp>
    <dsp:sp modelId="{8652695A-3F17-400B-8F9E-5F3020B08E32}">
      <dsp:nvSpPr>
        <dsp:cNvPr id="0" name=""/>
        <dsp:cNvSpPr/>
      </dsp:nvSpPr>
      <dsp:spPr>
        <a:xfrm>
          <a:off x="3939437" y="2260249"/>
          <a:ext cx="1879753" cy="3278652"/>
        </a:xfrm>
        <a:prstGeom prst="roundRect">
          <a:avLst>
            <a:gd name="adj" fmla="val 10000"/>
          </a:avLst>
        </a:prstGeom>
        <a:solidFill>
          <a:srgbClr val="ED7D31">
            <a:lumMod val="40000"/>
            <a:lumOff val="60000"/>
          </a:srgbClr>
        </a:solidFill>
        <a:ln w="127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t" anchorCtr="0">
          <a:noAutofit/>
        </a:bodyPr>
        <a:lstStyle/>
        <a:p>
          <a:pPr marL="0" lvl="0" indent="0" algn="ctr" defTabSz="889000">
            <a:lnSpc>
              <a:spcPct val="90000"/>
            </a:lnSpc>
            <a:spcBef>
              <a:spcPct val="0"/>
            </a:spcBef>
            <a:spcAft>
              <a:spcPct val="35000"/>
            </a:spcAft>
            <a:buNone/>
          </a:pPr>
          <a:r>
            <a:rPr lang="zh-CN" altLang="en-US" sz="2000" kern="1200" dirty="0">
              <a:solidFill>
                <a:sysClr val="windowText" lastClr="000000"/>
              </a:solidFill>
              <a:latin typeface="Calibri"/>
              <a:ea typeface="宋体" panose="02010600030101010101" pitchFamily="2" charset="-122"/>
              <a:cs typeface="+mn-cs"/>
            </a:rPr>
            <a:t>请求在前端层中的排队</a:t>
          </a:r>
          <a:r>
            <a:rPr lang="zh-CN" altLang="en-US" sz="2000" b="0" kern="1200" dirty="0">
              <a:solidFill>
                <a:sysClr val="windowText" lastClr="000000"/>
              </a:solidFill>
              <a:latin typeface="Calibri"/>
              <a:ea typeface="宋体" panose="02010600030101010101" pitchFamily="2" charset="-122"/>
              <a:cs typeface="+mn-cs"/>
            </a:rPr>
            <a:t>延迟</a:t>
          </a:r>
          <a:r>
            <a:rPr lang="zh-CN" altLang="en-US" sz="2000" kern="1200" dirty="0">
              <a:solidFill>
                <a:sysClr val="windowText" lastClr="000000"/>
              </a:solidFill>
              <a:latin typeface="Calibri"/>
              <a:ea typeface="宋体" panose="02010600030101010101" pitchFamily="2" charset="-122"/>
              <a:cs typeface="+mn-cs"/>
            </a:rPr>
            <a:t>分布</a:t>
          </a:r>
        </a:p>
      </dsp:txBody>
      <dsp:txXfrm>
        <a:off x="3994493" y="2315305"/>
        <a:ext cx="1769641" cy="3168540"/>
      </dsp:txXfrm>
    </dsp:sp>
    <dsp:sp modelId="{8837EA64-B438-4C05-8D62-71D3C81D947D}">
      <dsp:nvSpPr>
        <dsp:cNvPr id="0" name=""/>
        <dsp:cNvSpPr/>
      </dsp:nvSpPr>
      <dsp:spPr>
        <a:xfrm>
          <a:off x="5988904" y="923312"/>
          <a:ext cx="1887114" cy="1172610"/>
        </a:xfrm>
        <a:prstGeom prst="roundRect">
          <a:avLst>
            <a:gd name="adj" fmla="val 10000"/>
          </a:avLst>
        </a:prstGeom>
        <a:solidFill>
          <a:srgbClr val="5B9BD5">
            <a:lumMod val="40000"/>
            <a:lumOff val="60000"/>
          </a:srgbClr>
        </a:solidFill>
        <a:ln w="127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altLang="zh-CN" sz="2900" kern="1200" dirty="0">
              <a:solidFill>
                <a:sysClr val="windowText" lastClr="000000"/>
              </a:solidFill>
              <a:latin typeface="Calibri"/>
              <a:ea typeface="宋体" panose="02010600030101010101" pitchFamily="2" charset="-122"/>
              <a:cs typeface="+mn-cs"/>
            </a:rPr>
            <a:t>……</a:t>
          </a:r>
          <a:endParaRPr lang="zh-CN" altLang="en-US" sz="2900" kern="1200" dirty="0">
            <a:solidFill>
              <a:sysClr val="windowText" lastClr="000000"/>
            </a:solidFill>
            <a:latin typeface="Calibri"/>
            <a:ea typeface="宋体" panose="02010600030101010101" pitchFamily="2" charset="-122"/>
            <a:cs typeface="+mn-cs"/>
          </a:endParaRPr>
        </a:p>
      </dsp:txBody>
      <dsp:txXfrm>
        <a:off x="6023249" y="957657"/>
        <a:ext cx="1818424" cy="110392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41643A-4C78-4E04-933C-4EBCF2D75109}">
      <dsp:nvSpPr>
        <dsp:cNvPr id="0" name=""/>
        <dsp:cNvSpPr/>
      </dsp:nvSpPr>
      <dsp:spPr>
        <a:xfrm>
          <a:off x="2988" y="2730"/>
          <a:ext cx="7880722" cy="756255"/>
        </a:xfrm>
        <a:prstGeom prst="roundRect">
          <a:avLst>
            <a:gd name="adj" fmla="val 10000"/>
          </a:avLst>
        </a:prstGeom>
        <a:solidFill>
          <a:srgbClr val="70AD47">
            <a:lumMod val="40000"/>
            <a:lumOff val="60000"/>
          </a:srgbClr>
        </a:solidFill>
        <a:ln w="127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zh-CN" altLang="en-US" sz="3100" b="0" kern="1200" dirty="0">
              <a:solidFill>
                <a:sysClr val="windowText" lastClr="000000"/>
              </a:solidFill>
              <a:latin typeface="Calibri"/>
              <a:ea typeface="宋体" panose="02010600030101010101" pitchFamily="2" charset="-122"/>
              <a:cs typeface="+mn-cs"/>
            </a:rPr>
            <a:t>系统整体的延迟分布</a:t>
          </a:r>
        </a:p>
      </dsp:txBody>
      <dsp:txXfrm>
        <a:off x="25138" y="24880"/>
        <a:ext cx="7836422" cy="711955"/>
      </dsp:txXfrm>
    </dsp:sp>
    <dsp:sp modelId="{E9F495DF-E76E-48D1-92E7-8556FC4D0512}">
      <dsp:nvSpPr>
        <dsp:cNvPr id="0" name=""/>
        <dsp:cNvSpPr/>
      </dsp:nvSpPr>
      <dsp:spPr>
        <a:xfrm>
          <a:off x="10681" y="923312"/>
          <a:ext cx="5819860" cy="1172610"/>
        </a:xfrm>
        <a:prstGeom prst="roundRect">
          <a:avLst>
            <a:gd name="adj" fmla="val 10000"/>
          </a:avLst>
        </a:prstGeom>
        <a:solidFill>
          <a:srgbClr val="5B9BD5">
            <a:lumMod val="40000"/>
            <a:lumOff val="60000"/>
          </a:srgbClr>
        </a:solidFill>
        <a:ln w="127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zh-CN" altLang="en-US" sz="2900" b="0" kern="1200" dirty="0">
              <a:solidFill>
                <a:sysClr val="windowText" lastClr="000000"/>
              </a:solidFill>
              <a:latin typeface="Calibri"/>
              <a:ea typeface="宋体" panose="02010600030101010101" pitchFamily="2" charset="-122"/>
              <a:cs typeface="+mn-cs"/>
            </a:rPr>
            <a:t>一个存储设备在前端层的延迟分布</a:t>
          </a:r>
        </a:p>
      </dsp:txBody>
      <dsp:txXfrm>
        <a:off x="45026" y="957657"/>
        <a:ext cx="5751170" cy="1103920"/>
      </dsp:txXfrm>
    </dsp:sp>
    <dsp:sp modelId="{55BEE15C-BF44-4443-A92A-FD085E8D30D5}">
      <dsp:nvSpPr>
        <dsp:cNvPr id="0" name=""/>
        <dsp:cNvSpPr/>
      </dsp:nvSpPr>
      <dsp:spPr>
        <a:xfrm>
          <a:off x="22031" y="2260249"/>
          <a:ext cx="1879753" cy="3278652"/>
        </a:xfrm>
        <a:prstGeom prst="roundRect">
          <a:avLst>
            <a:gd name="adj" fmla="val 10000"/>
          </a:avLst>
        </a:prstGeom>
        <a:solidFill>
          <a:srgbClr val="ED7D31">
            <a:lumMod val="40000"/>
            <a:lumOff val="60000"/>
          </a:srgbClr>
        </a:solidFill>
        <a:ln w="127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t" anchorCtr="0">
          <a:noAutofit/>
        </a:bodyPr>
        <a:lstStyle/>
        <a:p>
          <a:pPr marL="0" lvl="0" indent="0" algn="ctr" defTabSz="889000">
            <a:lnSpc>
              <a:spcPct val="90000"/>
            </a:lnSpc>
            <a:spcBef>
              <a:spcPct val="0"/>
            </a:spcBef>
            <a:spcAft>
              <a:spcPct val="35000"/>
            </a:spcAft>
            <a:buNone/>
          </a:pPr>
          <a:r>
            <a:rPr lang="zh-CN" altLang="en-US" sz="2000" b="0" kern="1200" dirty="0">
              <a:solidFill>
                <a:sysClr val="windowText" lastClr="000000"/>
              </a:solidFill>
              <a:latin typeface="Calibri"/>
              <a:ea typeface="宋体" panose="02010600030101010101" pitchFamily="2" charset="-122"/>
              <a:cs typeface="+mn-cs"/>
            </a:rPr>
            <a:t>一个存储设备在后端层的延迟分布</a:t>
          </a:r>
        </a:p>
      </dsp:txBody>
      <dsp:txXfrm>
        <a:off x="77087" y="2315305"/>
        <a:ext cx="1769641" cy="3168540"/>
      </dsp:txXfrm>
    </dsp:sp>
    <dsp:sp modelId="{1CAB1972-2EB8-45B6-83D5-9C890253B4C3}">
      <dsp:nvSpPr>
        <dsp:cNvPr id="0" name=""/>
        <dsp:cNvSpPr/>
      </dsp:nvSpPr>
      <dsp:spPr>
        <a:xfrm>
          <a:off x="1980734" y="2260249"/>
          <a:ext cx="1879753" cy="3278652"/>
        </a:xfrm>
        <a:prstGeom prst="roundRect">
          <a:avLst>
            <a:gd name="adj" fmla="val 10000"/>
          </a:avLst>
        </a:prstGeom>
        <a:solidFill>
          <a:srgbClr val="ED7D31">
            <a:lumMod val="40000"/>
            <a:lumOff val="60000"/>
          </a:srgbClr>
        </a:solidFill>
        <a:ln w="127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t" anchorCtr="0">
          <a:noAutofit/>
        </a:bodyPr>
        <a:lstStyle/>
        <a:p>
          <a:pPr marL="0" lvl="0" indent="0" algn="ctr" defTabSz="1422400">
            <a:lnSpc>
              <a:spcPct val="90000"/>
            </a:lnSpc>
            <a:spcBef>
              <a:spcPct val="0"/>
            </a:spcBef>
            <a:spcAft>
              <a:spcPct val="35000"/>
            </a:spcAft>
            <a:buNone/>
          </a:pPr>
          <a:r>
            <a:rPr lang="en-US" altLang="zh-CN" sz="3200" b="0" kern="1200" dirty="0">
              <a:solidFill>
                <a:sysClr val="windowText" lastClr="000000"/>
              </a:solidFill>
              <a:latin typeface="Calibri"/>
              <a:ea typeface="宋体" panose="02010600030101010101" pitchFamily="2" charset="-122"/>
              <a:cs typeface="+mn-cs"/>
            </a:rPr>
            <a:t>WTA </a:t>
          </a:r>
          <a:r>
            <a:rPr lang="zh-CN" altLang="en-US" sz="3200" b="0" kern="1200" dirty="0">
              <a:solidFill>
                <a:sysClr val="windowText" lastClr="000000"/>
              </a:solidFill>
              <a:latin typeface="Calibri"/>
              <a:ea typeface="宋体" panose="02010600030101010101" pitchFamily="2" charset="-122"/>
              <a:cs typeface="+mn-cs"/>
            </a:rPr>
            <a:t>的分布</a:t>
          </a:r>
        </a:p>
      </dsp:txBody>
      <dsp:txXfrm>
        <a:off x="2035790" y="2315305"/>
        <a:ext cx="1769641" cy="3168540"/>
      </dsp:txXfrm>
    </dsp:sp>
    <dsp:sp modelId="{8652695A-3F17-400B-8F9E-5F3020B08E32}">
      <dsp:nvSpPr>
        <dsp:cNvPr id="0" name=""/>
        <dsp:cNvSpPr/>
      </dsp:nvSpPr>
      <dsp:spPr>
        <a:xfrm>
          <a:off x="3939437" y="2260249"/>
          <a:ext cx="1879753" cy="3278652"/>
        </a:xfrm>
        <a:prstGeom prst="roundRect">
          <a:avLst>
            <a:gd name="adj" fmla="val 10000"/>
          </a:avLst>
        </a:prstGeom>
        <a:solidFill>
          <a:srgbClr val="ED7D31">
            <a:lumMod val="40000"/>
            <a:lumOff val="60000"/>
          </a:srgbClr>
        </a:solidFill>
        <a:ln w="127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t" anchorCtr="0">
          <a:noAutofit/>
        </a:bodyPr>
        <a:lstStyle/>
        <a:p>
          <a:pPr marL="0" lvl="0" indent="0" algn="ctr" defTabSz="889000">
            <a:lnSpc>
              <a:spcPct val="90000"/>
            </a:lnSpc>
            <a:spcBef>
              <a:spcPct val="0"/>
            </a:spcBef>
            <a:spcAft>
              <a:spcPct val="35000"/>
            </a:spcAft>
            <a:buNone/>
          </a:pPr>
          <a:r>
            <a:rPr lang="zh-CN" altLang="en-US" sz="2000" kern="1200" dirty="0">
              <a:solidFill>
                <a:sysClr val="windowText" lastClr="000000"/>
              </a:solidFill>
              <a:latin typeface="Calibri"/>
              <a:ea typeface="宋体" panose="02010600030101010101" pitchFamily="2" charset="-122"/>
              <a:cs typeface="+mn-cs"/>
            </a:rPr>
            <a:t>请求在前端层中的排队</a:t>
          </a:r>
          <a:r>
            <a:rPr lang="zh-CN" altLang="en-US" sz="2000" b="0" kern="1200" dirty="0">
              <a:solidFill>
                <a:sysClr val="windowText" lastClr="000000"/>
              </a:solidFill>
              <a:latin typeface="Calibri"/>
              <a:ea typeface="宋体" panose="02010600030101010101" pitchFamily="2" charset="-122"/>
              <a:cs typeface="+mn-cs"/>
            </a:rPr>
            <a:t>延迟</a:t>
          </a:r>
          <a:r>
            <a:rPr lang="zh-CN" altLang="en-US" sz="2000" kern="1200" dirty="0">
              <a:solidFill>
                <a:sysClr val="windowText" lastClr="000000"/>
              </a:solidFill>
              <a:latin typeface="Calibri"/>
              <a:ea typeface="宋体" panose="02010600030101010101" pitchFamily="2" charset="-122"/>
              <a:cs typeface="+mn-cs"/>
            </a:rPr>
            <a:t>分布</a:t>
          </a:r>
        </a:p>
      </dsp:txBody>
      <dsp:txXfrm>
        <a:off x="3994493" y="2315305"/>
        <a:ext cx="1769641" cy="3168540"/>
      </dsp:txXfrm>
    </dsp:sp>
    <dsp:sp modelId="{8837EA64-B438-4C05-8D62-71D3C81D947D}">
      <dsp:nvSpPr>
        <dsp:cNvPr id="0" name=""/>
        <dsp:cNvSpPr/>
      </dsp:nvSpPr>
      <dsp:spPr>
        <a:xfrm>
          <a:off x="5988904" y="923312"/>
          <a:ext cx="1887114" cy="1172610"/>
        </a:xfrm>
        <a:prstGeom prst="roundRect">
          <a:avLst>
            <a:gd name="adj" fmla="val 10000"/>
          </a:avLst>
        </a:prstGeom>
        <a:solidFill>
          <a:srgbClr val="5B9BD5">
            <a:lumMod val="40000"/>
            <a:lumOff val="60000"/>
          </a:srgbClr>
        </a:solidFill>
        <a:ln w="127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altLang="zh-CN" sz="2900" kern="1200" dirty="0">
              <a:solidFill>
                <a:sysClr val="windowText" lastClr="000000"/>
              </a:solidFill>
              <a:latin typeface="Calibri"/>
              <a:ea typeface="宋体" panose="02010600030101010101" pitchFamily="2" charset="-122"/>
              <a:cs typeface="+mn-cs"/>
            </a:rPr>
            <a:t>……</a:t>
          </a:r>
          <a:endParaRPr lang="zh-CN" altLang="en-US" sz="2900" kern="1200" dirty="0">
            <a:solidFill>
              <a:sysClr val="windowText" lastClr="000000"/>
            </a:solidFill>
            <a:latin typeface="Calibri"/>
            <a:ea typeface="宋体" panose="02010600030101010101" pitchFamily="2" charset="-122"/>
            <a:cs typeface="+mn-cs"/>
          </a:endParaRPr>
        </a:p>
      </dsp:txBody>
      <dsp:txXfrm>
        <a:off x="6023249" y="957657"/>
        <a:ext cx="1818424" cy="110392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41643A-4C78-4E04-933C-4EBCF2D75109}">
      <dsp:nvSpPr>
        <dsp:cNvPr id="0" name=""/>
        <dsp:cNvSpPr/>
      </dsp:nvSpPr>
      <dsp:spPr>
        <a:xfrm>
          <a:off x="2988" y="2730"/>
          <a:ext cx="7880722" cy="756255"/>
        </a:xfrm>
        <a:prstGeom prst="roundRect">
          <a:avLst>
            <a:gd name="adj" fmla="val 10000"/>
          </a:avLst>
        </a:prstGeom>
        <a:solidFill>
          <a:srgbClr val="70AD47">
            <a:lumMod val="40000"/>
            <a:lumOff val="60000"/>
          </a:srgbClr>
        </a:solidFill>
        <a:ln w="127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zh-CN" altLang="en-US" sz="3100" b="0" kern="1200" dirty="0">
              <a:solidFill>
                <a:sysClr val="windowText" lastClr="000000"/>
              </a:solidFill>
              <a:latin typeface="Calibri"/>
              <a:ea typeface="宋体" panose="02010600030101010101" pitchFamily="2" charset="-122"/>
              <a:cs typeface="+mn-cs"/>
            </a:rPr>
            <a:t>系统整体的延迟分布</a:t>
          </a:r>
        </a:p>
      </dsp:txBody>
      <dsp:txXfrm>
        <a:off x="25138" y="24880"/>
        <a:ext cx="7836422" cy="711955"/>
      </dsp:txXfrm>
    </dsp:sp>
    <dsp:sp modelId="{E9F495DF-E76E-48D1-92E7-8556FC4D0512}">
      <dsp:nvSpPr>
        <dsp:cNvPr id="0" name=""/>
        <dsp:cNvSpPr/>
      </dsp:nvSpPr>
      <dsp:spPr>
        <a:xfrm>
          <a:off x="10681" y="923312"/>
          <a:ext cx="5819860" cy="1172610"/>
        </a:xfrm>
        <a:prstGeom prst="roundRect">
          <a:avLst>
            <a:gd name="adj" fmla="val 10000"/>
          </a:avLst>
        </a:prstGeom>
        <a:solidFill>
          <a:srgbClr val="5B9BD5">
            <a:lumMod val="40000"/>
            <a:lumOff val="60000"/>
          </a:srgbClr>
        </a:solidFill>
        <a:ln w="127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zh-CN" altLang="en-US" sz="2900" b="0" kern="1200" dirty="0">
              <a:solidFill>
                <a:sysClr val="windowText" lastClr="000000"/>
              </a:solidFill>
              <a:latin typeface="Calibri"/>
              <a:ea typeface="宋体" panose="02010600030101010101" pitchFamily="2" charset="-122"/>
              <a:cs typeface="+mn-cs"/>
            </a:rPr>
            <a:t>一个存储设备在前端层的延迟分布</a:t>
          </a:r>
        </a:p>
      </dsp:txBody>
      <dsp:txXfrm>
        <a:off x="45026" y="957657"/>
        <a:ext cx="5751170" cy="1103920"/>
      </dsp:txXfrm>
    </dsp:sp>
    <dsp:sp modelId="{55BEE15C-BF44-4443-A92A-FD085E8D30D5}">
      <dsp:nvSpPr>
        <dsp:cNvPr id="0" name=""/>
        <dsp:cNvSpPr/>
      </dsp:nvSpPr>
      <dsp:spPr>
        <a:xfrm>
          <a:off x="22031" y="2260249"/>
          <a:ext cx="1879753" cy="3278652"/>
        </a:xfrm>
        <a:prstGeom prst="roundRect">
          <a:avLst>
            <a:gd name="adj" fmla="val 10000"/>
          </a:avLst>
        </a:prstGeom>
        <a:solidFill>
          <a:srgbClr val="ED7D31">
            <a:lumMod val="40000"/>
            <a:lumOff val="60000"/>
          </a:srgbClr>
        </a:solidFill>
        <a:ln w="127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t" anchorCtr="0">
          <a:noAutofit/>
        </a:bodyPr>
        <a:lstStyle/>
        <a:p>
          <a:pPr marL="0" lvl="0" indent="0" algn="ctr" defTabSz="889000">
            <a:lnSpc>
              <a:spcPct val="90000"/>
            </a:lnSpc>
            <a:spcBef>
              <a:spcPct val="0"/>
            </a:spcBef>
            <a:spcAft>
              <a:spcPct val="35000"/>
            </a:spcAft>
            <a:buNone/>
          </a:pPr>
          <a:r>
            <a:rPr lang="zh-CN" altLang="en-US" sz="2000" b="0" kern="1200" dirty="0">
              <a:solidFill>
                <a:sysClr val="windowText" lastClr="000000"/>
              </a:solidFill>
              <a:latin typeface="Calibri"/>
              <a:ea typeface="宋体" panose="02010600030101010101" pitchFamily="2" charset="-122"/>
              <a:cs typeface="+mn-cs"/>
            </a:rPr>
            <a:t>一个存储设备在后端层的延迟分布</a:t>
          </a:r>
        </a:p>
      </dsp:txBody>
      <dsp:txXfrm>
        <a:off x="77087" y="2315305"/>
        <a:ext cx="1769641" cy="3168540"/>
      </dsp:txXfrm>
    </dsp:sp>
    <dsp:sp modelId="{1CAB1972-2EB8-45B6-83D5-9C890253B4C3}">
      <dsp:nvSpPr>
        <dsp:cNvPr id="0" name=""/>
        <dsp:cNvSpPr/>
      </dsp:nvSpPr>
      <dsp:spPr>
        <a:xfrm>
          <a:off x="1980734" y="2260249"/>
          <a:ext cx="1879753" cy="3278652"/>
        </a:xfrm>
        <a:prstGeom prst="roundRect">
          <a:avLst>
            <a:gd name="adj" fmla="val 10000"/>
          </a:avLst>
        </a:prstGeom>
        <a:solidFill>
          <a:srgbClr val="ED7D31">
            <a:lumMod val="40000"/>
            <a:lumOff val="60000"/>
          </a:srgbClr>
        </a:solidFill>
        <a:ln w="127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t" anchorCtr="0">
          <a:noAutofit/>
        </a:bodyPr>
        <a:lstStyle/>
        <a:p>
          <a:pPr marL="0" lvl="0" indent="0" algn="ctr" defTabSz="1422400">
            <a:lnSpc>
              <a:spcPct val="90000"/>
            </a:lnSpc>
            <a:spcBef>
              <a:spcPct val="0"/>
            </a:spcBef>
            <a:spcAft>
              <a:spcPct val="35000"/>
            </a:spcAft>
            <a:buNone/>
          </a:pPr>
          <a:r>
            <a:rPr lang="en-US" altLang="zh-CN" sz="3200" b="0" kern="1200" dirty="0">
              <a:solidFill>
                <a:sysClr val="windowText" lastClr="000000"/>
              </a:solidFill>
              <a:latin typeface="Calibri"/>
              <a:ea typeface="宋体" panose="02010600030101010101" pitchFamily="2" charset="-122"/>
              <a:cs typeface="+mn-cs"/>
            </a:rPr>
            <a:t>WTA </a:t>
          </a:r>
          <a:r>
            <a:rPr lang="zh-CN" altLang="en-US" sz="3200" b="0" kern="1200" dirty="0">
              <a:solidFill>
                <a:sysClr val="windowText" lastClr="000000"/>
              </a:solidFill>
              <a:latin typeface="Calibri"/>
              <a:ea typeface="宋体" panose="02010600030101010101" pitchFamily="2" charset="-122"/>
              <a:cs typeface="+mn-cs"/>
            </a:rPr>
            <a:t>的分布</a:t>
          </a:r>
        </a:p>
      </dsp:txBody>
      <dsp:txXfrm>
        <a:off x="2035790" y="2315305"/>
        <a:ext cx="1769641" cy="3168540"/>
      </dsp:txXfrm>
    </dsp:sp>
    <dsp:sp modelId="{8652695A-3F17-400B-8F9E-5F3020B08E32}">
      <dsp:nvSpPr>
        <dsp:cNvPr id="0" name=""/>
        <dsp:cNvSpPr/>
      </dsp:nvSpPr>
      <dsp:spPr>
        <a:xfrm>
          <a:off x="3939437" y="2260249"/>
          <a:ext cx="1879753" cy="3278652"/>
        </a:xfrm>
        <a:prstGeom prst="roundRect">
          <a:avLst>
            <a:gd name="adj" fmla="val 10000"/>
          </a:avLst>
        </a:prstGeom>
        <a:solidFill>
          <a:srgbClr val="ED7D31">
            <a:lumMod val="40000"/>
            <a:lumOff val="60000"/>
          </a:srgbClr>
        </a:solidFill>
        <a:ln w="127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t" anchorCtr="0">
          <a:noAutofit/>
        </a:bodyPr>
        <a:lstStyle/>
        <a:p>
          <a:pPr marL="0" lvl="0" indent="0" algn="ctr" defTabSz="889000">
            <a:lnSpc>
              <a:spcPct val="90000"/>
            </a:lnSpc>
            <a:spcBef>
              <a:spcPct val="0"/>
            </a:spcBef>
            <a:spcAft>
              <a:spcPct val="35000"/>
            </a:spcAft>
            <a:buNone/>
          </a:pPr>
          <a:r>
            <a:rPr lang="zh-CN" altLang="en-US" sz="2000" kern="1200" dirty="0">
              <a:solidFill>
                <a:sysClr val="windowText" lastClr="000000"/>
              </a:solidFill>
              <a:latin typeface="Calibri"/>
              <a:ea typeface="宋体" panose="02010600030101010101" pitchFamily="2" charset="-122"/>
              <a:cs typeface="+mn-cs"/>
            </a:rPr>
            <a:t>请求在前端层中的排队</a:t>
          </a:r>
          <a:r>
            <a:rPr lang="zh-CN" altLang="en-US" sz="2000" b="0" kern="1200" dirty="0">
              <a:solidFill>
                <a:sysClr val="windowText" lastClr="000000"/>
              </a:solidFill>
              <a:latin typeface="Calibri"/>
              <a:ea typeface="宋体" panose="02010600030101010101" pitchFamily="2" charset="-122"/>
              <a:cs typeface="+mn-cs"/>
            </a:rPr>
            <a:t>延迟</a:t>
          </a:r>
          <a:r>
            <a:rPr lang="zh-CN" altLang="en-US" sz="2000" kern="1200" dirty="0">
              <a:solidFill>
                <a:sysClr val="windowText" lastClr="000000"/>
              </a:solidFill>
              <a:latin typeface="Calibri"/>
              <a:ea typeface="宋体" panose="02010600030101010101" pitchFamily="2" charset="-122"/>
              <a:cs typeface="+mn-cs"/>
            </a:rPr>
            <a:t>分布</a:t>
          </a:r>
        </a:p>
      </dsp:txBody>
      <dsp:txXfrm>
        <a:off x="3994493" y="2315305"/>
        <a:ext cx="1769641" cy="3168540"/>
      </dsp:txXfrm>
    </dsp:sp>
    <dsp:sp modelId="{8837EA64-B438-4C05-8D62-71D3C81D947D}">
      <dsp:nvSpPr>
        <dsp:cNvPr id="0" name=""/>
        <dsp:cNvSpPr/>
      </dsp:nvSpPr>
      <dsp:spPr>
        <a:xfrm>
          <a:off x="5988904" y="923312"/>
          <a:ext cx="1887114" cy="1172610"/>
        </a:xfrm>
        <a:prstGeom prst="roundRect">
          <a:avLst>
            <a:gd name="adj" fmla="val 10000"/>
          </a:avLst>
        </a:prstGeom>
        <a:solidFill>
          <a:srgbClr val="5B9BD5">
            <a:lumMod val="40000"/>
            <a:lumOff val="60000"/>
          </a:srgbClr>
        </a:solidFill>
        <a:ln w="127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altLang="zh-CN" sz="2900" kern="1200" dirty="0">
              <a:solidFill>
                <a:sysClr val="windowText" lastClr="000000"/>
              </a:solidFill>
              <a:latin typeface="Calibri"/>
              <a:ea typeface="宋体" panose="02010600030101010101" pitchFamily="2" charset="-122"/>
              <a:cs typeface="+mn-cs"/>
            </a:rPr>
            <a:t>……</a:t>
          </a:r>
          <a:endParaRPr lang="zh-CN" altLang="en-US" sz="2900" kern="1200" dirty="0">
            <a:solidFill>
              <a:sysClr val="windowText" lastClr="000000"/>
            </a:solidFill>
            <a:latin typeface="Calibri"/>
            <a:ea typeface="宋体" panose="02010600030101010101" pitchFamily="2" charset="-122"/>
            <a:cs typeface="+mn-cs"/>
          </a:endParaRPr>
        </a:p>
      </dsp:txBody>
      <dsp:txXfrm>
        <a:off x="6023249" y="957657"/>
        <a:ext cx="1818424" cy="1103920"/>
      </dsp:txXfrm>
    </dsp:sp>
  </dsp:spTree>
</dsp:drawing>
</file>

<file path=ppt/diagrams/layout1.xml><?xml version="1.0" encoding="utf-8"?>
<dgm:layoutDef xmlns:dgm="http://schemas.openxmlformats.org/drawingml/2006/diagram" xmlns:a="http://schemas.openxmlformats.org/drawingml/2006/main" uniqueId="urn:microsoft.com/office/officeart/2005/8/layout/radial3">
  <dgm:title val=""/>
  <dgm:desc val=""/>
  <dgm:catLst>
    <dgm:cat type="relationship" pri="31000"/>
    <dgm:cat type="cycle" pri="1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omposite">
    <dgm:varLst>
      <dgm:chMax val="1"/>
      <dgm:dir/>
      <dgm:resizeHandles val="exact"/>
    </dgm:varLst>
    <dgm:alg type="composite">
      <dgm:param type="ar" val="1"/>
    </dgm:alg>
    <dgm:shape xmlns:r="http://schemas.openxmlformats.org/officeDocument/2006/relationships" r:blip="">
      <dgm:adjLst/>
    </dgm:shape>
    <dgm:presOf/>
    <dgm:constrLst/>
    <dgm:ruleLst/>
    <dgm:layoutNode name="radial">
      <dgm:varLst>
        <dgm:animLvl val="ctr"/>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h" for="ch" forName="centerShape" refType="h"/>
        <dgm:constr type="w" for="ch" forName="node" refType="w" fact="0.5"/>
        <dgm:constr type="h" for="ch" forName="node" refType="h" fact="0.5"/>
        <dgm:constr type="sp" refType="w" refFor="ch" refForName="node" fact="-0.2"/>
        <dgm:constr type="sibSp" refType="w" refFor="ch" refForName="node" fact="-0.2"/>
        <dgm:constr type="primFontSz" for="ch" forName="centerShape" val="65"/>
        <dgm:constr type="primFontSz" for="des" forName="node" val="65"/>
        <dgm:constr type="primFontSz" for="ch" forName="node" refType="primFontSz" refFor="ch" refForName="centerShape" op="lte"/>
      </dgm:constrLst>
      <dgm:ruleLst/>
      <dgm:forEach name="Name6" axis="ch" ptType="node" cnt="1">
        <dgm:layoutNode name="centerShape" styleLbl="vennNode1">
          <dgm:alg type="tx"/>
          <dgm:shape xmlns:r="http://schemas.openxmlformats.org/officeDocument/2006/relationships" type="ellipse"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7" axis="ch" ptType="node">
          <dgm:layoutNode name="node" styleLbl="vennNode1">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dgm:layoutNode>
  </dgm:layoutNode>
</dgm:layoutDef>
</file>

<file path=ppt/diagrams/layout10.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rSet qsTypeId="urn:microsoft.com/office/officeart/2005/8/quickstyle/simple5"/>
        </dgm:pt>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11.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rSet qsTypeId="urn:microsoft.com/office/officeart/2005/8/quickstyle/simple5"/>
        </dgm:pt>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2.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type="rect" r:blip="" rot="270">
                  <dgm:adjLst/>
                </dgm:shape>
              </dgm:if>
              <dgm:else name="Name11">
                <dgm:shape xmlns:r="http://schemas.openxmlformats.org/officeDocument/2006/relationships" type="rect" r:blip="" rot="90">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endSty" val="noArr"/>
                        <dgm:param type="connRout" val="bend"/>
                        <dgm:param type="begPts" val="midR"/>
                        <dgm:param type="endPts" val="midL"/>
                      </dgm:alg>
                    </dgm:if>
                    <dgm:else name="Name18">
                      <dgm:alg type="conn">
                        <dgm:param type="dim" val="1D"/>
                        <dgm:param type="endSty" val="noArr"/>
                        <dgm:param type="connRout" val="bend"/>
                        <dgm:param type="begPts" val="midL"/>
                        <dgm:param type="endPts" val="midR"/>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linDir" val="fromT"/>
              <dgm:param type="chAlign" val="l"/>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srcNode" val="rootConnector"/>
                        <dgm:param type="dim" val="1D"/>
                        <dgm:param type="endSty" val="noArr"/>
                        <dgm:param type="connRout" val="bend"/>
                        <dgm:param type="begPts" val="bCtr"/>
                        <dgm:param type="endPts" val="midL"/>
                      </dgm:alg>
                    </dgm:if>
                    <dgm:else name="Name16">
                      <dgm:alg type="conn">
                        <dgm:param type="srcNode" val="rootConnector"/>
                        <dgm:param type="dim" val="1D"/>
                        <dgm:param type="endSty" val="noArr"/>
                        <dgm:param type="connRout" val="bend"/>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rSet qsTypeId="urn:microsoft.com/office/officeart/2005/8/quickstyle/simple5"/>
        </dgm:pt>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linDir" val="fromT"/>
              <dgm:param type="chAlign" val="l"/>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srcNode" val="rootConnector"/>
                        <dgm:param type="dim" val="1D"/>
                        <dgm:param type="endSty" val="noArr"/>
                        <dgm:param type="connRout" val="bend"/>
                        <dgm:param type="begPts" val="bCtr"/>
                        <dgm:param type="endPts" val="midL"/>
                      </dgm:alg>
                    </dgm:if>
                    <dgm:else name="Name16">
                      <dgm:alg type="conn">
                        <dgm:param type="srcNode" val="rootConnector"/>
                        <dgm:param type="dim" val="1D"/>
                        <dgm:param type="endSty" val="noArr"/>
                        <dgm:param type="connRout" val="bend"/>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rSet qsTypeId="urn:microsoft.com/office/officeart/2005/8/quickstyle/simple5"/>
        </dgm:pt>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linDir" val="fromT"/>
              <dgm:param type="chAlign" val="l"/>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srcNode" val="rootConnector"/>
                        <dgm:param type="dim" val="1D"/>
                        <dgm:param type="endSty" val="noArr"/>
                        <dgm:param type="connRout" val="bend"/>
                        <dgm:param type="begPts" val="bCtr"/>
                        <dgm:param type="endPts" val="midL"/>
                      </dgm:alg>
                    </dgm:if>
                    <dgm:else name="Name16">
                      <dgm:alg type="conn">
                        <dgm:param type="srcNode" val="rootConnector"/>
                        <dgm:param type="dim" val="1D"/>
                        <dgm:param type="endSty" val="noArr"/>
                        <dgm:param type="connRout" val="bend"/>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rSet qsTypeId="urn:microsoft.com/office/officeart/2005/8/quickstyle/simple5"/>
        </dgm:pt>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linDir" val="fromT"/>
              <dgm:param type="chAlign" val="l"/>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srcNode" val="rootConnector"/>
                        <dgm:param type="dim" val="1D"/>
                        <dgm:param type="endSty" val="noArr"/>
                        <dgm:param type="connRout" val="bend"/>
                        <dgm:param type="begPts" val="bCtr"/>
                        <dgm:param type="endPts" val="midL"/>
                      </dgm:alg>
                    </dgm:if>
                    <dgm:else name="Name16">
                      <dgm:alg type="conn">
                        <dgm:param type="srcNode" val="rootConnector"/>
                        <dgm:param type="dim" val="1D"/>
                        <dgm:param type="endSty" val="noArr"/>
                        <dgm:param type="connRout" val="bend"/>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rSet qsTypeId="urn:microsoft.com/office/officeart/2005/8/quickstyle/simple5"/>
        </dgm:pt>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rSet qsTypeId="urn:microsoft.com/office/officeart/2005/8/quickstyle/simple5"/>
        </dgm:pt>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rSet qsTypeId="urn:microsoft.com/office/officeart/2005/8/quickstyle/simple5"/>
        </dgm:pt>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alignNode1">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asst0">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1">
        <a:scrgbClr r="0" g="0" b="0"/>
      </a:effectRef>
      <a:fontRef idx="minor"/>
    </dgm:style>
  </dgm:styleLbl>
  <dgm:styleLbl name="con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fgShp">
    <dgm:scene3d>
      <a:camera prst="orthographicFront"/>
      <a:lightRig rig="threePt" dir="t"/>
    </dgm:scene3d>
    <dgm:txPr/>
    <dgm:style>
      <a:lnRef idx="0">
        <a:scrgbClr r="0" g="0" b="0"/>
      </a:lnRef>
      <a:fillRef idx="3">
        <a:scrgbClr r="0" g="0" b="0"/>
      </a:fillRef>
      <a:effectRef idx="2">
        <a:scrgbClr r="0" g="0" b="0"/>
      </a:effectRef>
      <a:fontRef idx="minor"/>
    </dgm:style>
  </dgm:styleLbl>
  <dgm:styleLbl name="fg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node0">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solid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0">
        <a:scrgbClr r="0" g="0" b="0"/>
      </a:lnRef>
      <a:fillRef idx="3">
        <a:scrgbClr r="0" g="0" b="0"/>
      </a:fillRef>
      <a:effectRef idx="0">
        <a:scrgbClr r="0" g="0" b="0"/>
      </a:effectRef>
      <a:fontRef idx="minor">
        <a:schemeClr val="tx1"/>
      </a:fontRef>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ysClr val="window" lastClr="FFFFFF"/>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ysClr val="window" lastClr="FFFFFF"/>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ysClr val="window" lastClr="FFFFFF"/>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ysClr val="window" lastClr="FFFFFF"/>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ysClr val="window" lastClr="FFFFFF"/>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ysClr val="window" lastClr="FFFFFF"/>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ysClr val="window" lastClr="FFFFFF"/>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ysClr val="window" lastClr="FFFFFF"/>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ysClr val="window" lastClr="FFFFFF"/>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ysClr val="window" lastClr="FFFFFF"/>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ysClr val="window" lastClr="FFFFFF"/>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ysClr val="window" lastClr="FFFFFF"/>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ysClr val="window" lastClr="FFFFFF"/>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ysClr val="window" lastClr="FFFFFF"/>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ysClr val="window" lastClr="FFFFFF"/>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ysClr val="window" lastClr="FFFFFF"/>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ysClr val="window" lastClr="FFFFFF"/>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ysClr val="window" lastClr="FFFFFF"/>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ysClr val="window" lastClr="FFFFFF"/>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ysClr val="windowText" lastClr="000000"/>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ysClr val="window" lastClr="FFFFFF"/>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ysClr val="window" lastClr="FFFFFF"/>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ysClr val="window" lastClr="FFFFFF"/>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ysClr val="window" lastClr="FFFFFF"/>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ysClr val="window" lastClr="FFFFFF"/>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ysClr val="window" lastClr="FFFFFF"/>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ysClr val="window" lastClr="FFFFFF"/>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ysClr val="window" lastClr="FFFFFF"/>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ysClr val="window" lastClr="FFFFFF"/>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ysClr val="window" lastClr="FFFFFF"/>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ysClr val="window" lastClr="FFFFFF"/>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ysClr val="window" lastClr="FFFFFF"/>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ysClr val="window" lastClr="FFFFFF"/>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ysClr val="window" lastClr="FFFFFF"/>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ysClr val="window" lastClr="FFFFFF"/>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ysClr val="window" lastClr="FFFFFF"/>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ysClr val="window" lastClr="FFFFFF"/>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ysClr val="window" lastClr="FFFFFF"/>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ysClr val="window" lastClr="FFFFFF"/>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ysClr val="windowText" lastClr="000000"/>
      </a:fontRef>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ysClr val="window" lastClr="FFFFFF"/>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ysClr val="window" lastClr="FFFFFF"/>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ysClr val="window" lastClr="FFFFFF"/>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ysClr val="window" lastClr="FFFFFF"/>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ysClr val="window" lastClr="FFFFFF"/>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ysClr val="window" lastClr="FFFFFF"/>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ysClr val="window" lastClr="FFFFFF"/>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ysClr val="window" lastClr="FFFFFF"/>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ysClr val="window" lastClr="FFFFFF"/>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ysClr val="window" lastClr="FFFFFF"/>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ysClr val="window" lastClr="FFFFFF"/>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ysClr val="window" lastClr="FFFFFF"/>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ysClr val="window" lastClr="FFFFFF"/>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ysClr val="window" lastClr="FFFFFF"/>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ysClr val="window" lastClr="FFFFFF"/>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ysClr val="window" lastClr="FFFFFF"/>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ysClr val="window" lastClr="FFFFFF"/>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ysClr val="window" lastClr="FFFFFF"/>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ysClr val="window" lastClr="FFFFFF"/>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ysClr val="windowText" lastClr="000000"/>
      </a:fontRef>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ysClr val="window" lastClr="FFFFFF"/>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ysClr val="window" lastClr="FFFFFF"/>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ysClr val="window" lastClr="FFFFFF"/>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ysClr val="window" lastClr="FFFFFF"/>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ysClr val="window" lastClr="FFFFFF"/>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ysClr val="window" lastClr="FFFFFF"/>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ysClr val="window" lastClr="FFFFFF"/>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ysClr val="window" lastClr="FFFFFF"/>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ysClr val="window" lastClr="FFFFFF"/>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ysClr val="window" lastClr="FFFFFF"/>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ysClr val="window" lastClr="FFFFFF"/>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ysClr val="window" lastClr="FFFFFF"/>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ysClr val="window" lastClr="FFFFFF"/>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ysClr val="window" lastClr="FFFFFF"/>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ysClr val="window" lastClr="FFFFFF"/>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ysClr val="window" lastClr="FFFFFF"/>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ysClr val="window" lastClr="FFFFFF"/>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ysClr val="window" lastClr="FFFFFF"/>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ysClr val="window" lastClr="FFFFFF"/>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ysClr val="windowText" lastClr="000000"/>
      </a:fontRef>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ysClr val="window" lastClr="FFFFFF"/>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ysClr val="window" lastClr="FFFFFF"/>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ysClr val="window" lastClr="FFFFFF"/>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ysClr val="window" lastClr="FFFFFF"/>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ysClr val="window" lastClr="FFFFFF"/>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ysClr val="window" lastClr="FFFFFF"/>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ysClr val="window" lastClr="FFFFFF"/>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ysClr val="window" lastClr="FFFFFF"/>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ysClr val="window" lastClr="FFFFFF"/>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ysClr val="window" lastClr="FFFFFF"/>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ysClr val="window" lastClr="FFFFFF"/>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ysClr val="window" lastClr="FFFFFF"/>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ysClr val="window" lastClr="FFFFFF"/>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ysClr val="window" lastClr="FFFFFF"/>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ysClr val="window" lastClr="FFFFFF"/>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ysClr val="window" lastClr="FFFFFF"/>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ysClr val="window" lastClr="FFFFFF"/>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ysClr val="window" lastClr="FFFFFF"/>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ysClr val="window" lastClr="FFFFFF"/>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ysClr val="windowText" lastClr="000000"/>
      </a:fontRef>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ysClr val="window" lastClr="FFFFFF"/>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ysClr val="window" lastClr="FFFFFF"/>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ysClr val="window" lastClr="FFFFFF"/>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ysClr val="window" lastClr="FFFFFF"/>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ysClr val="window" lastClr="FFFFFF"/>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ysClr val="window" lastClr="FFFFFF"/>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ysClr val="window" lastClr="FFFFFF"/>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ysClr val="window" lastClr="FFFFFF"/>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ysClr val="window" lastClr="FFFFFF"/>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ysClr val="window" lastClr="FFFFFF"/>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ysClr val="window" lastClr="FFFFFF"/>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ysClr val="window" lastClr="FFFFFF"/>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ysClr val="window" lastClr="FFFFFF"/>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ysClr val="window" lastClr="FFFFFF"/>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ysClr val="window" lastClr="FFFFFF"/>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ysClr val="window" lastClr="FFFFFF"/>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ysClr val="window" lastClr="FFFFFF"/>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ysClr val="window" lastClr="FFFFFF"/>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ysClr val="window" lastClr="FFFFFF"/>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ysClr val="windowText" lastClr="000000"/>
      </a:fontRef>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ysClr val="window" lastClr="FFFFFF"/>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ysClr val="window" lastClr="FFFFFF"/>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ysClr val="window" lastClr="FFFFFF"/>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ysClr val="window" lastClr="FFFFFF"/>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ysClr val="window" lastClr="FFFFFF"/>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ysClr val="window" lastClr="FFFFFF"/>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ysClr val="window" lastClr="FFFFFF"/>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ysClr val="window" lastClr="FFFFFF"/>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ysClr val="window" lastClr="FFFFFF"/>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ysClr val="window" lastClr="FFFFFF"/>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ysClr val="window" lastClr="FFFFFF"/>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ysClr val="window" lastClr="FFFFFF"/>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ysClr val="window" lastClr="FFFFFF"/>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ysClr val="window" lastClr="FFFFFF"/>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ysClr val="window" lastClr="FFFFFF"/>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ysClr val="window" lastClr="FFFFFF"/>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ysClr val="window" lastClr="FFFFFF"/>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ysClr val="window" lastClr="FFFFFF"/>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ysClr val="window" lastClr="FFFFFF"/>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ysClr val="windowText" lastClr="000000"/>
      </a:fontRef>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ysClr val="window" lastClr="FFFFFF"/>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ysClr val="window" lastClr="FFFFFF"/>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ysClr val="window" lastClr="FFFFFF"/>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ysClr val="window" lastClr="FFFFFF"/>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ysClr val="window" lastClr="FFFFFF"/>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ysClr val="window" lastClr="FFFFFF"/>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ysClr val="window" lastClr="FFFFFF"/>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ysClr val="window" lastClr="FFFFFF"/>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ysClr val="window" lastClr="FFFFFF"/>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ysClr val="window" lastClr="FFFFFF"/>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ysClr val="window" lastClr="FFFFFF"/>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ysClr val="window" lastClr="FFFFFF"/>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ysClr val="window" lastClr="FFFFFF"/>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ysClr val="window" lastClr="FFFFFF"/>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ysClr val="window" lastClr="FFFFFF"/>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ysClr val="window" lastClr="FFFFFF"/>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ysClr val="window" lastClr="FFFFFF"/>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ysClr val="window" lastClr="FFFFFF"/>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ysClr val="window" lastClr="FFFFFF"/>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ysClr val="windowText" lastClr="000000"/>
      </a:fontRef>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ysClr val="window" lastClr="FFFFFF"/>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ysClr val="window" lastClr="FFFFFF"/>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ysClr val="window" lastClr="FFFFFF"/>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ysClr val="window" lastClr="FFFFFF"/>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ysClr val="window" lastClr="FFFFFF"/>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ysClr val="window" lastClr="FFFFFF"/>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ysClr val="window" lastClr="FFFFFF"/>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ysClr val="window" lastClr="FFFFFF"/>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ysClr val="window" lastClr="FFFFFF"/>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ysClr val="window" lastClr="FFFFFF"/>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ysClr val="window" lastClr="FFFFFF"/>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ysClr val="window" lastClr="FFFFFF"/>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ysClr val="window" lastClr="FFFFFF"/>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ysClr val="window" lastClr="FFFFFF"/>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ysClr val="window" lastClr="FFFFFF"/>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ysClr val="window" lastClr="FFFFFF"/>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ysClr val="window" lastClr="FFFFFF"/>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ysClr val="window" lastClr="FFFFFF"/>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ysClr val="window" lastClr="FFFFFF"/>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ysClr val="windowText" lastClr="000000"/>
      </a:fontRef>
    </dgm:style>
  </dgm:styleLbl>
</dgm:styleDef>
</file>

<file path=ppt/drawings/_rels/vmlDrawing1.vml.rels><?xml version="1.0" encoding="UTF-8" standalone="yes"?>
<Relationships xmlns="http://schemas.openxmlformats.org/package/2006/relationships"><Relationship Id="rId2" Type="http://schemas.openxmlformats.org/officeDocument/2006/relationships/image" Target="../media/image10.wmf"/><Relationship Id="rId1" Type="http://schemas.openxmlformats.org/officeDocument/2006/relationships/image" Target="../media/image9.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89.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184606" cy="574719"/>
          </a:xfrm>
          <a:prstGeom prst="rect">
            <a:avLst/>
          </a:prstGeom>
        </p:spPr>
        <p:txBody>
          <a:bodyPr vert="horz" lIns="91440" tIns="45720" rIns="91440" bIns="45720" rtlCol="0"/>
          <a:lstStyle>
            <a:lvl1pPr algn="l">
              <a:defRPr sz="1285"/>
            </a:lvl1pPr>
          </a:lstStyle>
          <a:p>
            <a:endParaRPr lang="zh-CN" altLang="en-US"/>
          </a:p>
        </p:txBody>
      </p:sp>
      <p:sp>
        <p:nvSpPr>
          <p:cNvPr id="3" name="日期占位符 2"/>
          <p:cNvSpPr>
            <a:spLocks noGrp="1"/>
          </p:cNvSpPr>
          <p:nvPr>
            <p:ph type="dt" sz="quarter" idx="1"/>
          </p:nvPr>
        </p:nvSpPr>
        <p:spPr>
          <a:xfrm>
            <a:off x="4162784" y="0"/>
            <a:ext cx="3184606" cy="574719"/>
          </a:xfrm>
          <a:prstGeom prst="rect">
            <a:avLst/>
          </a:prstGeom>
        </p:spPr>
        <p:txBody>
          <a:bodyPr vert="horz" lIns="91440" tIns="45720" rIns="91440" bIns="45720" rtlCol="0"/>
          <a:lstStyle>
            <a:lvl1pPr algn="r">
              <a:defRPr sz="1285"/>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10879875"/>
            <a:ext cx="3184606" cy="574718"/>
          </a:xfrm>
          <a:prstGeom prst="rect">
            <a:avLst/>
          </a:prstGeom>
        </p:spPr>
        <p:txBody>
          <a:bodyPr vert="horz" lIns="91440" tIns="45720" rIns="91440" bIns="45720" rtlCol="0" anchor="b"/>
          <a:lstStyle>
            <a:lvl1pPr algn="l">
              <a:defRPr sz="1285"/>
            </a:lvl1pPr>
          </a:lstStyle>
          <a:p>
            <a:endParaRPr lang="zh-CN" altLang="en-US"/>
          </a:p>
        </p:txBody>
      </p:sp>
      <p:sp>
        <p:nvSpPr>
          <p:cNvPr id="5" name="灯片编号占位符 4"/>
          <p:cNvSpPr>
            <a:spLocks noGrp="1"/>
          </p:cNvSpPr>
          <p:nvPr>
            <p:ph type="sldNum" sz="quarter" idx="3"/>
          </p:nvPr>
        </p:nvSpPr>
        <p:spPr>
          <a:xfrm>
            <a:off x="4162784" y="10879875"/>
            <a:ext cx="3184606" cy="574718"/>
          </a:xfrm>
          <a:prstGeom prst="rect">
            <a:avLst/>
          </a:prstGeom>
        </p:spPr>
        <p:txBody>
          <a:bodyPr vert="horz" lIns="91440" tIns="45720" rIns="91440" bIns="45720" rtlCol="0" anchor="b"/>
          <a:lstStyle>
            <a:lvl1pPr algn="r">
              <a:defRPr sz="1285"/>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42" name="Rectangle 2"/>
          <p:cNvSpPr>
            <a:spLocks noGrp="1" noChangeArrowheads="1"/>
          </p:cNvSpPr>
          <p:nvPr>
            <p:ph type="hdr" sz="quarter"/>
          </p:nvPr>
        </p:nvSpPr>
        <p:spPr bwMode="auto">
          <a:xfrm>
            <a:off x="0" y="0"/>
            <a:ext cx="3076363" cy="511731"/>
          </a:xfrm>
          <a:prstGeom prst="rect">
            <a:avLst/>
          </a:prstGeom>
          <a:noFill/>
          <a:ln w="9525">
            <a:noFill/>
            <a:miter lim="800000"/>
          </a:ln>
          <a:effectLst/>
        </p:spPr>
        <p:txBody>
          <a:bodyPr vert="horz" wrap="square" lIns="99048" tIns="49524" rIns="99048" bIns="49524" numCol="1" anchor="t" anchorCtr="0" compatLnSpc="1"/>
          <a:lstStyle>
            <a:lvl1pPr algn="l">
              <a:lnSpc>
                <a:spcPct val="100000"/>
              </a:lnSpc>
              <a:defRPr sz="1300" b="0" smtClean="0">
                <a:effectLst/>
                <a:latin typeface="Arial" panose="020B0604020202020204" pitchFamily="34" charset="0"/>
                <a:ea typeface="宋体" panose="02010600030101010101" pitchFamily="2" charset="-122"/>
              </a:defRPr>
            </a:lvl1pPr>
          </a:lstStyle>
          <a:p>
            <a:pPr>
              <a:defRPr/>
            </a:pPr>
            <a:endParaRPr lang="en-US" altLang="zh-CN"/>
          </a:p>
        </p:txBody>
      </p:sp>
      <p:sp>
        <p:nvSpPr>
          <p:cNvPr id="10243" name="Rectangle 3"/>
          <p:cNvSpPr>
            <a:spLocks noGrp="1" noChangeArrowheads="1"/>
          </p:cNvSpPr>
          <p:nvPr>
            <p:ph type="dt" idx="1"/>
          </p:nvPr>
        </p:nvSpPr>
        <p:spPr bwMode="auto">
          <a:xfrm>
            <a:off x="4021294" y="0"/>
            <a:ext cx="3076363" cy="511731"/>
          </a:xfrm>
          <a:prstGeom prst="rect">
            <a:avLst/>
          </a:prstGeom>
          <a:noFill/>
          <a:ln w="9525">
            <a:noFill/>
            <a:miter lim="800000"/>
          </a:ln>
          <a:effectLst/>
        </p:spPr>
        <p:txBody>
          <a:bodyPr vert="horz" wrap="square" lIns="99048" tIns="49524" rIns="99048" bIns="49524" numCol="1" anchor="t" anchorCtr="0" compatLnSpc="1"/>
          <a:lstStyle>
            <a:lvl1pPr algn="r">
              <a:lnSpc>
                <a:spcPct val="100000"/>
              </a:lnSpc>
              <a:defRPr sz="1300" b="0" smtClean="0">
                <a:effectLst/>
                <a:latin typeface="Arial" panose="020B0604020202020204" pitchFamily="34" charset="0"/>
                <a:ea typeface="宋体" panose="02010600030101010101" pitchFamily="2" charset="-122"/>
              </a:defRPr>
            </a:lvl1pPr>
          </a:lstStyle>
          <a:p>
            <a:pPr>
              <a:defRPr/>
            </a:pPr>
            <a:endParaRPr lang="en-US" altLang="zh-CN"/>
          </a:p>
        </p:txBody>
      </p:sp>
      <p:sp>
        <p:nvSpPr>
          <p:cNvPr id="34820" name="Rectangle 4"/>
          <p:cNvSpPr>
            <a:spLocks noGrp="1" noRot="1" noChangeAspect="1" noChangeArrowheads="1" noTextEdit="1"/>
          </p:cNvSpPr>
          <p:nvPr>
            <p:ph type="sldImg" idx="2"/>
          </p:nvPr>
        </p:nvSpPr>
        <p:spPr bwMode="auto">
          <a:xfrm>
            <a:off x="992188" y="768350"/>
            <a:ext cx="5114925" cy="3836988"/>
          </a:xfrm>
          <a:prstGeom prst="rect">
            <a:avLst/>
          </a:prstGeom>
          <a:noFill/>
          <a:ln w="9525">
            <a:solidFill>
              <a:srgbClr val="000000"/>
            </a:solidFill>
            <a:miter lim="800000"/>
          </a:ln>
        </p:spPr>
      </p:sp>
      <p:sp>
        <p:nvSpPr>
          <p:cNvPr id="10245" name="Rectangle 5"/>
          <p:cNvSpPr>
            <a:spLocks noGrp="1" noChangeArrowheads="1"/>
          </p:cNvSpPr>
          <p:nvPr>
            <p:ph type="body" sz="quarter" idx="3"/>
          </p:nvPr>
        </p:nvSpPr>
        <p:spPr bwMode="auto">
          <a:xfrm>
            <a:off x="709930" y="4861441"/>
            <a:ext cx="5679440" cy="4605576"/>
          </a:xfrm>
          <a:prstGeom prst="rect">
            <a:avLst/>
          </a:prstGeom>
          <a:noFill/>
          <a:ln w="9525">
            <a:noFill/>
            <a:miter lim="800000"/>
          </a:ln>
          <a:effectLst/>
        </p:spPr>
        <p:txBody>
          <a:bodyPr vert="horz" wrap="square" lIns="99048" tIns="49524" rIns="99048" bIns="49524" numCol="1" anchor="t" anchorCtr="0" compatLnSpc="1"/>
          <a:lstStyle/>
          <a:p>
            <a:pPr lvl="0"/>
            <a:r>
              <a:rPr lang="zh-CN" altLang="en-US" noProof="0" smtClean="0"/>
              <a:t>单击此处编辑母版文本样式</a:t>
            </a:r>
            <a:endParaRPr lang="zh-CN" altLang="en-US" noProof="0" smtClean="0"/>
          </a:p>
          <a:p>
            <a:pPr lvl="1"/>
            <a:r>
              <a:rPr lang="zh-CN" altLang="en-US" noProof="0" smtClean="0"/>
              <a:t>第二级</a:t>
            </a:r>
            <a:endParaRPr lang="zh-CN" altLang="en-US" noProof="0" smtClean="0"/>
          </a:p>
          <a:p>
            <a:pPr lvl="2"/>
            <a:r>
              <a:rPr lang="zh-CN" altLang="en-US" noProof="0" smtClean="0"/>
              <a:t>第三级</a:t>
            </a:r>
            <a:endParaRPr lang="zh-CN" altLang="en-US" noProof="0" smtClean="0"/>
          </a:p>
          <a:p>
            <a:pPr lvl="3"/>
            <a:r>
              <a:rPr lang="zh-CN" altLang="en-US" noProof="0" smtClean="0"/>
              <a:t>第四级</a:t>
            </a:r>
            <a:endParaRPr lang="zh-CN" altLang="en-US" noProof="0" smtClean="0"/>
          </a:p>
          <a:p>
            <a:pPr lvl="4"/>
            <a:r>
              <a:rPr lang="zh-CN" altLang="en-US" noProof="0" smtClean="0"/>
              <a:t>第五级</a:t>
            </a:r>
            <a:endParaRPr lang="zh-CN" altLang="en-US" noProof="0" smtClean="0"/>
          </a:p>
        </p:txBody>
      </p:sp>
      <p:sp>
        <p:nvSpPr>
          <p:cNvPr id="10246" name="Rectangle 6"/>
          <p:cNvSpPr>
            <a:spLocks noGrp="1" noChangeArrowheads="1"/>
          </p:cNvSpPr>
          <p:nvPr>
            <p:ph type="ftr" sz="quarter" idx="4"/>
          </p:nvPr>
        </p:nvSpPr>
        <p:spPr bwMode="auto">
          <a:xfrm>
            <a:off x="0" y="9721106"/>
            <a:ext cx="3076363" cy="511731"/>
          </a:xfrm>
          <a:prstGeom prst="rect">
            <a:avLst/>
          </a:prstGeom>
          <a:noFill/>
          <a:ln w="9525">
            <a:noFill/>
            <a:miter lim="800000"/>
          </a:ln>
          <a:effectLst/>
        </p:spPr>
        <p:txBody>
          <a:bodyPr vert="horz" wrap="square" lIns="99048" tIns="49524" rIns="99048" bIns="49524" numCol="1" anchor="b" anchorCtr="0" compatLnSpc="1"/>
          <a:lstStyle>
            <a:lvl1pPr algn="l">
              <a:lnSpc>
                <a:spcPct val="100000"/>
              </a:lnSpc>
              <a:defRPr sz="1300" b="0" smtClean="0">
                <a:effectLst/>
                <a:latin typeface="Arial" panose="020B0604020202020204" pitchFamily="34" charset="0"/>
                <a:ea typeface="宋体" panose="02010600030101010101" pitchFamily="2" charset="-122"/>
              </a:defRPr>
            </a:lvl1pPr>
          </a:lstStyle>
          <a:p>
            <a:pPr>
              <a:defRPr/>
            </a:pPr>
            <a:endParaRPr lang="en-US" altLang="zh-CN"/>
          </a:p>
        </p:txBody>
      </p:sp>
      <p:sp>
        <p:nvSpPr>
          <p:cNvPr id="10247" name="Rectangle 7"/>
          <p:cNvSpPr>
            <a:spLocks noGrp="1" noChangeArrowheads="1"/>
          </p:cNvSpPr>
          <p:nvPr>
            <p:ph type="sldNum" sz="quarter" idx="5"/>
          </p:nvPr>
        </p:nvSpPr>
        <p:spPr bwMode="auto">
          <a:xfrm>
            <a:off x="4021294" y="9721106"/>
            <a:ext cx="3076363" cy="511731"/>
          </a:xfrm>
          <a:prstGeom prst="rect">
            <a:avLst/>
          </a:prstGeom>
          <a:noFill/>
          <a:ln w="9525">
            <a:noFill/>
            <a:miter lim="800000"/>
          </a:ln>
          <a:effectLst/>
        </p:spPr>
        <p:txBody>
          <a:bodyPr vert="horz" wrap="square" lIns="99048" tIns="49524" rIns="99048" bIns="49524" numCol="1" anchor="b" anchorCtr="0" compatLnSpc="1"/>
          <a:lstStyle>
            <a:lvl1pPr algn="r">
              <a:lnSpc>
                <a:spcPct val="100000"/>
              </a:lnSpc>
              <a:defRPr sz="1300" b="0" smtClean="0">
                <a:effectLst/>
                <a:latin typeface="Arial" panose="020B0604020202020204" pitchFamily="34" charset="0"/>
                <a:ea typeface="宋体" panose="02010600030101010101" pitchFamily="2" charset="-122"/>
              </a:defRPr>
            </a:lvl1pPr>
          </a:lstStyle>
          <a:p>
            <a:pPr>
              <a:defRPr/>
            </a:pPr>
            <a:fld id="{721B50EB-450B-410F-9D89-4C7C6876A8FD}" type="slidenum">
              <a:rPr lang="en-US" altLang="zh-CN"/>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0.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1.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2.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3.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4.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首先是关于这几堂课和我自己</a:t>
            </a:r>
            <a:r>
              <a:rPr lang="zh-CN" altLang="en-US"/>
              <a:t>的信息</a:t>
            </a:r>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sym typeface="+mn-ea"/>
              </a:rPr>
              <a:t>由于云对象存储系统请求处理存在这些特点，对其进行尾延迟预测面临着三个挑战，包括：需要考虑索引查询和元数据读取操作对系统响应延迟的影响，需要考虑基于事件驱动的并发处理架构特有的请求调度方式，以及需要考虑建立连接请求等待被接受的延迟开销。</a:t>
            </a:r>
            <a:endParaRPr lang="zh-CN" altLang="en-US" dirty="0"/>
          </a:p>
          <a:p>
            <a:endParaRPr lang="zh-CN" altLang="en-US" dirty="0"/>
          </a:p>
          <a:p>
            <a:endParaRPr lang="en-US" dirty="0"/>
          </a:p>
          <a:p>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dirty="0">
                <a:sym typeface="+mn-ea"/>
              </a:rPr>
              <a:t>在介绍模型之前，我们先了解一下云对象存储系统的请求处理过程。</a:t>
            </a:r>
            <a:endParaRPr lang="en-US" altLang="zh-CN" dirty="0"/>
          </a:p>
          <a:p>
            <a:r>
              <a:rPr lang="zh-CN" altLang="en-US" dirty="0">
                <a:sym typeface="+mn-ea"/>
              </a:rPr>
              <a:t>当一个请求</a:t>
            </a:r>
            <a:r>
              <a:rPr lang="en-US" altLang="zh-CN" dirty="0">
                <a:sym typeface="+mn-ea"/>
              </a:rPr>
              <a:t>f</a:t>
            </a:r>
            <a:r>
              <a:rPr lang="zh-CN" altLang="en-US" dirty="0">
                <a:sym typeface="+mn-ea"/>
              </a:rPr>
              <a:t>到达时，负载均衡器会将其交由一个前端进程处理，则，请求</a:t>
            </a:r>
            <a:r>
              <a:rPr lang="en-US" altLang="zh-CN" dirty="0">
                <a:sym typeface="+mn-ea"/>
              </a:rPr>
              <a:t>f</a:t>
            </a:r>
            <a:r>
              <a:rPr lang="zh-CN" altLang="en-US" dirty="0">
                <a:sym typeface="+mn-ea"/>
              </a:rPr>
              <a:t>会进入相应前端进程的请求队列。</a:t>
            </a:r>
            <a:endParaRPr lang="en-US" altLang="zh-CN" dirty="0"/>
          </a:p>
          <a:p>
            <a:pPr marL="0" marR="0" indent="0" algn="l" defTabSz="914400" rtl="0" eaLnBrk="1" fontAlgn="auto" latinLnBrk="0" hangingPunct="1">
              <a:lnSpc>
                <a:spcPct val="100000"/>
              </a:lnSpc>
              <a:spcBef>
                <a:spcPts val="0"/>
              </a:spcBef>
              <a:spcAft>
                <a:spcPts val="0"/>
              </a:spcAft>
              <a:buClrTx/>
              <a:buSzTx/>
              <a:buFontTx/>
              <a:buNone/>
              <a:defRPr/>
            </a:pPr>
            <a:r>
              <a:rPr lang="zh-CN" altLang="en-US" dirty="0">
                <a:sym typeface="+mn-ea"/>
              </a:rPr>
              <a:t>该前端进程在会首先向后端服务器发出一个建立连接的请求，该建立连接的请求在抵达后端服务器时，需要进入其连接池中等待被接受。</a:t>
            </a:r>
            <a:endParaRPr lang="en-US" altLang="zh-CN" dirty="0"/>
          </a:p>
          <a:p>
            <a:pPr marL="0" marR="0" indent="0" algn="l" defTabSz="914400" rtl="0" eaLnBrk="1" fontAlgn="auto" latinLnBrk="0" hangingPunct="1">
              <a:lnSpc>
                <a:spcPct val="100000"/>
              </a:lnSpc>
              <a:spcBef>
                <a:spcPts val="0"/>
              </a:spcBef>
              <a:spcAft>
                <a:spcPts val="0"/>
              </a:spcAft>
              <a:buClrTx/>
              <a:buSzTx/>
              <a:buFontTx/>
              <a:buNone/>
              <a:defRPr/>
            </a:pPr>
            <a:r>
              <a:rPr lang="zh-CN" altLang="en-US" dirty="0">
                <a:sym typeface="+mn-ea"/>
              </a:rPr>
              <a:t>当其被一个后端进程接受后，后端服务器会向前端服务器发送相应的响应，完成连接建立。</a:t>
            </a:r>
            <a:endParaRPr lang="en-US" altLang="zh-CN" dirty="0"/>
          </a:p>
          <a:p>
            <a:r>
              <a:rPr lang="zh-CN" altLang="en-US" dirty="0">
                <a:sym typeface="+mn-ea"/>
              </a:rPr>
              <a:t>在完成连接建立之后，前端进程才会向相应的后端进程发送数据访问请求。该请求抵达后端服务器后，会转化为多种不同操作，包括，请求解析，索引查询，元数据读，数据读，进入相应后端进程的操作队列。</a:t>
            </a:r>
            <a:endParaRPr lang="en-US" altLang="zh-CN" dirty="0"/>
          </a:p>
          <a:p>
            <a:r>
              <a:rPr lang="zh-CN" altLang="en-US" dirty="0">
                <a:sym typeface="+mn-ea"/>
              </a:rPr>
              <a:t>由于使用基于事件驱动的并发处理架构，后端进程会以一种交错的方式执行这些操作，并在处理完成后向前端进程发送响应。最后，前端进程将响应中的数据返回给用户。</a:t>
            </a:r>
            <a:endParaRPr lang="en-US" altLang="zh-CN" dirty="0"/>
          </a:p>
          <a:p>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dirty="0">
                <a:sym typeface="+mn-ea"/>
              </a:rPr>
              <a:t>针对以上的请求处理过程，本文提出了一个尾延迟预测模型</a:t>
            </a:r>
            <a:r>
              <a:rPr lang="en-US" altLang="zh-CN" dirty="0">
                <a:sym typeface="+mn-ea"/>
              </a:rPr>
              <a:t>COSModel</a:t>
            </a:r>
            <a:r>
              <a:rPr lang="zh-CN" altLang="en-US" dirty="0">
                <a:sym typeface="+mn-ea"/>
              </a:rPr>
              <a:t>。在</a:t>
            </a:r>
            <a:r>
              <a:rPr lang="en-US" altLang="zh-CN" dirty="0">
                <a:sym typeface="+mn-ea"/>
              </a:rPr>
              <a:t>COSModel</a:t>
            </a:r>
            <a:r>
              <a:rPr lang="zh-CN" altLang="en-US" dirty="0">
                <a:sym typeface="+mn-ea"/>
              </a:rPr>
              <a:t>中，首先，分别计算每个存储设备在前端层上的延迟分布，然后，将所有存储设备在前端层上的延迟分布进行合并以获得系统整体的延迟分布，并以此计算系统的尾延迟。</a:t>
            </a:r>
            <a:endParaRPr lang="en-US" altLang="zh-CN" dirty="0"/>
          </a:p>
          <a:p>
            <a:endParaRPr lang="en-US" dirty="0"/>
          </a:p>
          <a:p>
            <a:r>
              <a:rPr lang="zh-CN" altLang="en-US" dirty="0">
                <a:sym typeface="+mn-ea"/>
              </a:rPr>
              <a:t>一个存储设备在前端层上的延迟主要包含三个部分，其在后端层上的延迟，请求等待被接受的时间，以及，请求在前端层中的排队延迟。</a:t>
            </a:r>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dirty="0">
                <a:sym typeface="+mn-ea"/>
              </a:rPr>
              <a:t>首先，介绍一下如何计算一个存储设备在后端层上的延迟分布。</a:t>
            </a:r>
            <a:endParaRPr lang="en-US" dirty="0"/>
          </a:p>
          <a:p>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dirty="0">
                <a:sym typeface="+mn-ea"/>
              </a:rPr>
              <a:t>对于一个后端进程来说，其操作队列中包含多种不同的操作，不同操作的缓存命中率和处理时间分布通常也各不相同，这就导致，难以使用排队论为该队列建模。为了解决这个问题，</a:t>
            </a:r>
            <a:r>
              <a:rPr lang="en-US" altLang="zh-CN" dirty="0" err="1">
                <a:sym typeface="+mn-ea"/>
              </a:rPr>
              <a:t>COSModel</a:t>
            </a:r>
            <a:r>
              <a:rPr lang="zh-CN" altLang="en-US" dirty="0">
                <a:sym typeface="+mn-ea"/>
              </a:rPr>
              <a:t>提出将多种不同的操作打包成为一个便于用排队论建模的操作，称为联合操作。通过推导出联合操作的到达率和处理时间分布，我们就可以用</a:t>
            </a:r>
            <a:r>
              <a:rPr lang="en-US" altLang="zh-CN" dirty="0">
                <a:sym typeface="+mn-ea"/>
              </a:rPr>
              <a:t>M/G/1</a:t>
            </a:r>
            <a:r>
              <a:rPr lang="zh-CN" altLang="en-US" dirty="0">
                <a:sym typeface="+mn-ea"/>
              </a:rPr>
              <a:t>队列为其建模并求解出其响应延迟分布。</a:t>
            </a:r>
            <a:endParaRPr lang="en-US" altLang="zh-CN" dirty="0"/>
          </a:p>
          <a:p>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dirty="0">
                <a:sym typeface="+mn-ea"/>
              </a:rPr>
              <a:t>但是，在一个存储设备对应多个后端进程的情况下，每个后端进程都对应于一个操作队列。然而，在不同操作队列中，都包含访问同一个存储设备的操作，进而形成了一个复杂的队列网络。在这个队列网络中，不同操作队列之间会相互影响。所以难以推导出一个操作队列中联合操作的处理时间分布。为了解决这个问题，我们使用了一个聚合队列去近似当前这种复杂的队列网络。</a:t>
            </a:r>
            <a:endParaRPr lang="en-US" altLang="zh-CN" dirty="0"/>
          </a:p>
          <a:p>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dirty="0">
                <a:sym typeface="+mn-ea"/>
              </a:rPr>
              <a:t>构建聚合队列的方法是，将多个操作队列中会访问存储设备的联合操作，就是图中的</a:t>
            </a:r>
            <a:r>
              <a:rPr lang="en-US" altLang="zh-CN" dirty="0">
                <a:sym typeface="+mn-ea"/>
              </a:rPr>
              <a:t>CMU</a:t>
            </a:r>
            <a:r>
              <a:rPr lang="zh-CN" altLang="en-US" dirty="0">
                <a:sym typeface="+mn-ea"/>
              </a:rPr>
              <a:t>，抽取出来形成聚合队列。由于所有</a:t>
            </a:r>
            <a:r>
              <a:rPr lang="en-US" altLang="zh-CN" dirty="0">
                <a:sym typeface="+mn-ea"/>
              </a:rPr>
              <a:t>CMU</a:t>
            </a:r>
            <a:r>
              <a:rPr lang="zh-CN" altLang="en-US" dirty="0">
                <a:sym typeface="+mn-ea"/>
              </a:rPr>
              <a:t>都需要由同一个存储设备处理，因此来自不同操作队列的</a:t>
            </a:r>
            <a:r>
              <a:rPr lang="en-US" altLang="zh-CN" dirty="0">
                <a:sym typeface="+mn-ea"/>
              </a:rPr>
              <a:t>CMU</a:t>
            </a:r>
            <a:r>
              <a:rPr lang="zh-CN" altLang="en-US" dirty="0">
                <a:sym typeface="+mn-ea"/>
              </a:rPr>
              <a:t>最终是顺序执行的。对于不需要访问存储设备的联合操作，若其被</a:t>
            </a:r>
            <a:r>
              <a:rPr lang="en-US" altLang="zh-CN" dirty="0">
                <a:sym typeface="+mn-ea"/>
              </a:rPr>
              <a:t>CMU</a:t>
            </a:r>
            <a:r>
              <a:rPr lang="zh-CN" altLang="en-US" dirty="0">
                <a:sym typeface="+mn-ea"/>
              </a:rPr>
              <a:t>阻塞，则也需要放进聚合队列中。就是图中的</a:t>
            </a:r>
            <a:r>
              <a:rPr lang="en-US" altLang="zh-CN" dirty="0">
                <a:sym typeface="+mn-ea"/>
              </a:rPr>
              <a:t>b-CHU</a:t>
            </a:r>
            <a:r>
              <a:rPr lang="zh-CN" altLang="en-US" dirty="0">
                <a:sym typeface="+mn-ea"/>
              </a:rPr>
              <a:t>。最后，通过求解该聚合队列就可以得到相应存储设备在后端层上的延迟分布。</a:t>
            </a:r>
            <a:endParaRPr lang="en-US" altLang="zh-CN" dirty="0"/>
          </a:p>
          <a:p>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dirty="0">
                <a:sym typeface="+mn-ea"/>
              </a:rPr>
              <a:t>接下来，介绍一下如何计算请求等待被接受时间的分布，就是</a:t>
            </a:r>
            <a:r>
              <a:rPr lang="en-US" altLang="zh-CN" dirty="0">
                <a:sym typeface="+mn-ea"/>
              </a:rPr>
              <a:t>WTA</a:t>
            </a:r>
            <a:r>
              <a:rPr lang="zh-CN" altLang="en-US" dirty="0">
                <a:sym typeface="+mn-ea"/>
              </a:rPr>
              <a:t>的分布。</a:t>
            </a:r>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sym typeface="+mn-ea"/>
              </a:rPr>
              <a:t>我们发现，一个建立连接请求等待被接受的时间，与接受操作在操作队列中的等待时间相关，因此，本文使用操作队列的等待时间分布</a:t>
            </a:r>
            <a:r>
              <a:rPr lang="zh-CN" altLang="en-US" dirty="0">
                <a:solidFill>
                  <a:srgbClr val="FF0000"/>
                </a:solidFill>
                <a:sym typeface="+mn-ea"/>
              </a:rPr>
              <a:t>近似建立连接请求等待被接受时间</a:t>
            </a:r>
            <a:r>
              <a:rPr lang="zh-CN" altLang="en-US" dirty="0">
                <a:sym typeface="+mn-ea"/>
              </a:rPr>
              <a:t>的分布。</a:t>
            </a:r>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dirty="0">
                <a:sym typeface="+mn-ea"/>
              </a:rPr>
              <a:t>这样我就得到了</a:t>
            </a:r>
            <a:r>
              <a:rPr lang="en-US" altLang="zh-CN" dirty="0">
                <a:sym typeface="+mn-ea"/>
              </a:rPr>
              <a:t>WTA</a:t>
            </a:r>
            <a:r>
              <a:rPr lang="zh-CN" altLang="en-US" dirty="0">
                <a:sym typeface="+mn-ea"/>
              </a:rPr>
              <a:t>的分布，然后我们就可以计算一个存储设备在前端层的延迟分布。</a:t>
            </a:r>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这个专题，主要包含有</a:t>
            </a:r>
            <a:r>
              <a:rPr lang="en-US" altLang="zh-CN"/>
              <a:t>3</a:t>
            </a:r>
            <a:r>
              <a:rPr lang="zh-CN" altLang="en-US"/>
              <a:t>次讲座，连贯在一起，探讨一个叫做对象存储的技术</a:t>
            </a:r>
            <a:endParaRPr lang="zh-CN" altLang="en-US"/>
          </a:p>
          <a:p>
            <a:endParaRPr lang="zh-CN" altLang="en-US"/>
          </a:p>
          <a:p>
            <a:r>
              <a:rPr lang="zh-CN" altLang="en-US"/>
              <a:t>有一些前驱知识依赖，部分资料可以从这里获取，随后我们将围绕这个系统，探讨一个经典问题，及这个问题的两个层面，开展我们的研究，实际上是已经完成的两项</a:t>
            </a:r>
            <a:r>
              <a:rPr lang="zh-CN" altLang="en-US"/>
              <a:t>研究</a:t>
            </a:r>
            <a:endParaRPr lang="zh-CN" altLang="en-US"/>
          </a:p>
          <a:p>
            <a:endParaRPr lang="zh-CN" altLang="en-US"/>
          </a:p>
          <a:p>
            <a:r>
              <a:rPr lang="zh-CN" altLang="en-US"/>
              <a:t>然后，我们通过复盘当年的研究，尝试搞清楚研究的基本要求和方法，为今后的研究学习构筑能力</a:t>
            </a:r>
            <a:r>
              <a:rPr lang="zh-CN" altLang="en-US"/>
              <a:t>基础</a:t>
            </a:r>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dirty="0">
                <a:sym typeface="+mn-ea"/>
              </a:rPr>
              <a:t>由于前端进程都是对等的，因此，可以使用请求在一个前端进程处的排队延迟分布，近似请求在前端层整体的排队延迟分布。</a:t>
            </a:r>
            <a:endParaRPr lang="en-US" altLang="zh-CN" dirty="0"/>
          </a:p>
          <a:p>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dirty="0">
                <a:sym typeface="+mn-ea"/>
              </a:rPr>
              <a:t>把上述三处延迟结合在一起，就可以得到一个存储设备在前端层上的延迟分布。</a:t>
            </a:r>
            <a:endParaRPr lang="en-US" altLang="zh-CN" dirty="0"/>
          </a:p>
          <a:p>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dirty="0">
                <a:sym typeface="+mn-ea"/>
              </a:rPr>
              <a:t>最后，</a:t>
            </a:r>
            <a:endParaRPr lang="en-US" dirty="0"/>
          </a:p>
          <a:p>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dirty="0">
                <a:sym typeface="+mn-ea"/>
              </a:rPr>
              <a:t>就可以计算出系统整体的延迟分布。</a:t>
            </a:r>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dirty="0">
                <a:sym typeface="+mn-ea"/>
              </a:rPr>
              <a:t>我们搭建了一个被广泛使用的云对象存储系统，</a:t>
            </a:r>
            <a:r>
              <a:rPr lang="en-US" altLang="zh-CN" dirty="0">
                <a:sym typeface="+mn-ea"/>
              </a:rPr>
              <a:t>OpenStack Swift</a:t>
            </a:r>
            <a:r>
              <a:rPr lang="zh-CN" altLang="en-US" dirty="0">
                <a:sym typeface="+mn-ea"/>
              </a:rPr>
              <a:t>，作为实验平台，用以验证</a:t>
            </a:r>
            <a:r>
              <a:rPr lang="en-US" altLang="zh-CN" dirty="0" err="1">
                <a:sym typeface="+mn-ea"/>
              </a:rPr>
              <a:t>COSModel</a:t>
            </a:r>
            <a:r>
              <a:rPr lang="zh-CN" altLang="en-US" dirty="0">
                <a:sym typeface="+mn-ea"/>
              </a:rPr>
              <a:t>预测结果的准确性。本文将</a:t>
            </a:r>
            <a:r>
              <a:rPr lang="en-US" altLang="zh-CN" dirty="0" err="1">
                <a:sym typeface="+mn-ea"/>
              </a:rPr>
              <a:t>COSModel</a:t>
            </a:r>
            <a:r>
              <a:rPr lang="zh-CN" altLang="en-US" dirty="0">
                <a:sym typeface="+mn-ea"/>
              </a:rPr>
              <a:t>与两个基准模型进行了对比。</a:t>
            </a:r>
            <a:r>
              <a:rPr lang="en-US" altLang="zh-CN" dirty="0">
                <a:sym typeface="+mn-ea"/>
              </a:rPr>
              <a:t>ODOPR</a:t>
            </a:r>
            <a:r>
              <a:rPr lang="zh-CN" altLang="en-US" dirty="0">
                <a:sym typeface="+mn-ea"/>
              </a:rPr>
              <a:t>模型代表没有考虑索引查询，元数据读等操作对尾延迟影响的模型，</a:t>
            </a:r>
            <a:r>
              <a:rPr lang="en-US" altLang="zh-CN" dirty="0" err="1">
                <a:sym typeface="+mn-ea"/>
              </a:rPr>
              <a:t>noWTA</a:t>
            </a:r>
            <a:r>
              <a:rPr lang="zh-CN" altLang="en-US" dirty="0">
                <a:sym typeface="+mn-ea"/>
              </a:rPr>
              <a:t>模型代表没有考虑请求等待被接受时间对尾延迟影响的模型。</a:t>
            </a:r>
            <a:endParaRPr lang="en-US" altLang="zh-CN" dirty="0"/>
          </a:p>
          <a:p>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dirty="0">
                <a:sym typeface="+mn-ea"/>
              </a:rPr>
              <a:t>在一个存储设备对应一个后端进程的场景下，我们使用了多种负载对各个模型进行了测试。图中给出了在不同的延迟要求下，各个模型的平均预测误差。</a:t>
            </a:r>
            <a:endParaRPr lang="en-US" altLang="zh-CN" dirty="0"/>
          </a:p>
          <a:p>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dirty="0">
                <a:sym typeface="+mn-ea"/>
              </a:rPr>
              <a:t>我们还在一个存储设备对应</a:t>
            </a:r>
            <a:r>
              <a:rPr lang="en-US" altLang="zh-CN" dirty="0">
                <a:sym typeface="+mn-ea"/>
              </a:rPr>
              <a:t>16</a:t>
            </a:r>
            <a:r>
              <a:rPr lang="zh-CN" altLang="en-US" dirty="0">
                <a:sym typeface="+mn-ea"/>
              </a:rPr>
              <a:t>个后端进程的场景下进行了实验。我们可以看到，相比于基准模型，</a:t>
            </a:r>
            <a:r>
              <a:rPr lang="en-US" altLang="zh-CN" dirty="0" err="1">
                <a:sym typeface="+mn-ea"/>
              </a:rPr>
              <a:t>COSModel</a:t>
            </a:r>
            <a:r>
              <a:rPr lang="zh-CN" altLang="en-US" dirty="0">
                <a:sym typeface="+mn-ea"/>
              </a:rPr>
              <a:t> 可以有效提升预测结果的准确性。</a:t>
            </a:r>
            <a:endParaRPr lang="en-US" dirty="0"/>
          </a:p>
          <a:p>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sym typeface="+mn-ea"/>
              </a:rPr>
              <a:t>本章建立了一个基于分析的性能模型</a:t>
            </a:r>
            <a:r>
              <a:rPr lang="en-US" altLang="zh-CN" dirty="0" err="1">
                <a:sym typeface="+mn-ea"/>
              </a:rPr>
              <a:t>COSModel</a:t>
            </a:r>
            <a:r>
              <a:rPr lang="zh-CN" altLang="en-US" dirty="0">
                <a:sym typeface="+mn-ea"/>
              </a:rPr>
              <a:t>，用以预测云对象存储系统的尾响应延迟，</a:t>
            </a:r>
            <a:r>
              <a:rPr lang="en-US" altLang="zh-CN" dirty="0" err="1">
                <a:sym typeface="+mn-ea"/>
              </a:rPr>
              <a:t>COSModel</a:t>
            </a:r>
            <a:r>
              <a:rPr lang="zh-CN" altLang="en-US" dirty="0">
                <a:sym typeface="+mn-ea"/>
              </a:rPr>
              <a:t>的相关工作发表在 </a:t>
            </a:r>
            <a:r>
              <a:rPr lang="en-US" altLang="zh-CN" dirty="0">
                <a:sym typeface="+mn-ea"/>
              </a:rPr>
              <a:t>ICPP </a:t>
            </a:r>
            <a:r>
              <a:rPr lang="zh-CN" altLang="en-US" dirty="0">
                <a:sym typeface="+mn-ea"/>
              </a:rPr>
              <a:t>和 </a:t>
            </a:r>
            <a:r>
              <a:rPr lang="en-US" altLang="zh-CN" dirty="0">
                <a:sym typeface="+mn-ea"/>
              </a:rPr>
              <a:t>JPDC </a:t>
            </a:r>
            <a:r>
              <a:rPr lang="zh-CN" altLang="en-US" dirty="0">
                <a:sym typeface="+mn-ea"/>
              </a:rPr>
              <a:t>上。</a:t>
            </a:r>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从延迟的分析不难看出，负载在其变化过程中扮演着重要角色，如何因应进行调整，就成为后续重要研究课题之一，这里我们继续探讨一种解决此问题的方法</a:t>
            </a:r>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sym typeface="+mn-ea"/>
              </a:rPr>
              <a:t>为了实现数据的高可靠性及高可用性，一个数据对象通常以多副本的方式存储在不同的副本服务器上。然而，由于副本服务器存在性能波动，不同副本服务器的响应延迟可能会存在巨大差异，因此，进行有效的副本选择可以在很大程度上降低数据访问的响应延迟。</a:t>
            </a:r>
            <a:endParaRPr lang="en-US" altLang="zh-CN" dirty="0"/>
          </a:p>
          <a:p>
            <a:endParaRPr lang="en-US" dirty="0"/>
          </a:p>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sym typeface="+mn-ea"/>
              </a:rPr>
              <a:t>在对延迟敏感的存储系统中，由于其中存储的数据对象通常较小，为了避免网络通信等延迟开销，每个存储客户端都需要独立地为其请求选择副本。在这种场景下，实现有效的副本选择面临着两个挑战。</a:t>
            </a:r>
            <a:endParaRPr lang="en-US" altLang="zh-CN" dirty="0"/>
          </a:p>
          <a:p>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sym typeface="+mn-ea"/>
              </a:rPr>
              <a:t>第一，客户端无法及时获取服务器的状态信息。服务器通常存在性能波动。由于系统中存在大量的客户端和服务器，将所有服务器的状态信息实时同步到所有客户端是不现实的。这就导致，客户端只能够根据相对陈旧的服务器状态信息进行副本选择。</a:t>
            </a:r>
            <a:endParaRPr lang="en-US" altLang="zh-CN" dirty="0"/>
          </a:p>
          <a:p>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dirty="0">
                <a:sym typeface="+mn-ea"/>
              </a:rPr>
              <a:t>第二，多个客户端选择副本时可能发生冲突。由于各个客户端独立执行副本选择，因此，可能会出现多个客户端将请求发送到同一个副本服务器的情况，即，发生冲突。发生冲突会导致相关副本服务器的负载突然增加，使其性能急剧下降，进而会引发有损于系统性能的负载震荡。</a:t>
            </a:r>
            <a:endParaRPr lang="en-US" altLang="zh-CN" dirty="0"/>
          </a:p>
          <a:p>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sym typeface="+mn-ea"/>
              </a:rPr>
              <a:t>副本选择面临上述两个挑战的一个重要原因是，系统中存在过多存储客户端，且每个存储客户端都是一个独立的副本选择节点。因此，我们可以通过使用少量的专用副本选择节点实现更加有效的副本选择。然而使用这种方式需要解决的问题是，确定应由谁来作为副本选择节点。</a:t>
            </a:r>
            <a:endParaRPr lang="en-US" altLang="zh-CN" dirty="0"/>
          </a:p>
          <a:p>
            <a:endParaRPr lang="en-US" dirty="0"/>
          </a:p>
          <a:p>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sym typeface="+mn-ea"/>
              </a:rPr>
              <a:t>传统的方案是使用主机执行副本选择。由于客户端将请求发送至副本选择节点，需要流经较长的网络路径，从而引入不可忽视的网络延迟开销，因此，对于延迟敏感的存储系统来说，这种方式并不可行。</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sym typeface="+mn-ea"/>
              </a:rPr>
              <a:t>==================================</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sym typeface="+mn-ea"/>
              </a:rPr>
              <a:t>传统的方案是使用主机执行副本选择，客户端在发送请求时，先将请求发送给作为副本选择节点的主机，然后，由相应的主机为存储请求选择副本。</a:t>
            </a:r>
            <a:endParaRPr lang="en-US" altLang="zh-CN" dirty="0"/>
          </a:p>
          <a:p>
            <a:endParaRPr lang="en-US" dirty="0"/>
          </a:p>
          <a:p>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sym typeface="+mn-ea"/>
              </a:rPr>
              <a:t>为了解决上述问题，本章提出一种网内副本选择方案</a:t>
            </a:r>
            <a:r>
              <a:rPr lang="en-US" altLang="zh-CN" dirty="0">
                <a:sym typeface="+mn-ea"/>
              </a:rPr>
              <a:t>NetRS</a:t>
            </a:r>
            <a:r>
              <a:rPr lang="zh-CN" altLang="en-US" dirty="0">
                <a:sym typeface="+mn-ea"/>
              </a:rPr>
              <a:t>。</a:t>
            </a:r>
            <a:r>
              <a:rPr lang="en-US" altLang="zh-CN" dirty="0">
                <a:sym typeface="+mn-ea"/>
              </a:rPr>
              <a:t>NetRS</a:t>
            </a:r>
            <a:r>
              <a:rPr lang="zh-CN" altLang="en-US" dirty="0">
                <a:sym typeface="+mn-ea"/>
              </a:rPr>
              <a:t>利用新型网络设备的可编程能力，实现在网络中部署副本选择节点。使用</a:t>
            </a:r>
            <a:r>
              <a:rPr lang="en-US" altLang="zh-CN" dirty="0">
                <a:sym typeface="+mn-ea"/>
              </a:rPr>
              <a:t>NetRS</a:t>
            </a:r>
            <a:r>
              <a:rPr lang="zh-CN" altLang="en-US" dirty="0">
                <a:sym typeface="+mn-ea"/>
              </a:rPr>
              <a:t>可以有效降低将请求发送到副本选择节点所引入的网络延迟开销。</a:t>
            </a:r>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dirty="0">
                <a:sym typeface="+mn-ea"/>
              </a:rPr>
              <a:t>然而，实现网内副本选择并不简单。需要考虑多方面的问题。包括：</a:t>
            </a:r>
            <a:endParaRPr lang="en-US" altLang="zh-CN" dirty="0"/>
          </a:p>
          <a:p>
            <a:endParaRPr lang="en-US" altLang="zh-CN" dirty="0"/>
          </a:p>
          <a:p>
            <a:r>
              <a:rPr lang="zh-CN" altLang="en-US" dirty="0">
                <a:sym typeface="+mn-ea"/>
              </a:rPr>
              <a:t>在具有复杂拓扑结构的数据中心网络中，副本选择节点如何布局；</a:t>
            </a:r>
            <a:endParaRPr lang="en-US" altLang="zh-CN" dirty="0"/>
          </a:p>
          <a:p>
            <a:endParaRPr lang="en-US" altLang="zh-CN" dirty="0"/>
          </a:p>
          <a:p>
            <a:r>
              <a:rPr lang="zh-CN" altLang="en-US" dirty="0">
                <a:sym typeface="+mn-ea"/>
              </a:rPr>
              <a:t>如何令</a:t>
            </a:r>
            <a:r>
              <a:rPr lang="en-US" altLang="zh-CN" dirty="0">
                <a:sym typeface="+mn-ea"/>
              </a:rPr>
              <a:t>NetRS</a:t>
            </a:r>
            <a:r>
              <a:rPr lang="zh-CN" altLang="en-US" dirty="0">
                <a:sym typeface="+mn-ea"/>
              </a:rPr>
              <a:t>内部的复杂机制对客户端及服务器保持透明；</a:t>
            </a:r>
            <a:endParaRPr lang="en-US" altLang="zh-CN" dirty="0"/>
          </a:p>
          <a:p>
            <a:endParaRPr lang="en-US" altLang="zh-CN" dirty="0"/>
          </a:p>
          <a:p>
            <a:r>
              <a:rPr lang="zh-CN" altLang="en-US" dirty="0">
                <a:sym typeface="+mn-ea"/>
              </a:rPr>
              <a:t>以及如何令</a:t>
            </a:r>
            <a:r>
              <a:rPr lang="en-US" altLang="zh-CN" dirty="0">
                <a:sym typeface="+mn-ea"/>
              </a:rPr>
              <a:t>NetRS</a:t>
            </a:r>
            <a:r>
              <a:rPr lang="zh-CN" altLang="en-US" dirty="0">
                <a:sym typeface="+mn-ea"/>
              </a:rPr>
              <a:t>对不同副本选择算法提供支持。</a:t>
            </a:r>
            <a:endParaRPr lang="en-US" altLang="zh-CN" dirty="0"/>
          </a:p>
          <a:p>
            <a:endParaRPr lang="en-US" dirty="0"/>
          </a:p>
          <a:p>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dirty="0">
                <a:sym typeface="+mn-ea"/>
              </a:rPr>
              <a:t>考虑到一个请求通常需要经过多个网络节点才能够到达相应的副本服务器，其中每一个网络节点都可以作为这个请求的副本选择节点。同时，这些网络节点的冗余节点也可以作为该请求的副本选择节点。在支持</a:t>
            </a:r>
            <a:r>
              <a:rPr lang="en-US" altLang="zh-CN" dirty="0">
                <a:sym typeface="+mn-ea"/>
              </a:rPr>
              <a:t>SDN</a:t>
            </a:r>
            <a:r>
              <a:rPr lang="zh-CN" altLang="en-US" dirty="0">
                <a:sym typeface="+mn-ea"/>
              </a:rPr>
              <a:t>的网络中，数据包可以流经网络中的任意一个节点，因此，任意一个网络节点都可以作为该请求的副本选择节点。问题就在于，应当选择哪一个网络节点作为该请求的副本选择节点。</a:t>
            </a:r>
            <a:endParaRPr lang="en-US" altLang="zh-CN" dirty="0"/>
          </a:p>
          <a:p>
            <a:endParaRPr lang="en-US" altLang="zh-CN" dirty="0"/>
          </a:p>
          <a:p>
            <a:r>
              <a:rPr lang="zh-CN" altLang="en-US" dirty="0">
                <a:sym typeface="+mn-ea"/>
              </a:rPr>
              <a:t>为了解决这个问题，</a:t>
            </a:r>
            <a:r>
              <a:rPr lang="en-US" altLang="zh-CN" dirty="0">
                <a:sym typeface="+mn-ea"/>
              </a:rPr>
              <a:t>NetRS</a:t>
            </a:r>
            <a:r>
              <a:rPr lang="zh-CN" altLang="en-US" dirty="0">
                <a:sym typeface="+mn-ea"/>
              </a:rPr>
              <a:t>使用整数线性规划，就是</a:t>
            </a:r>
            <a:r>
              <a:rPr lang="en-US" altLang="zh-CN" dirty="0">
                <a:sym typeface="+mn-ea"/>
              </a:rPr>
              <a:t>ILP</a:t>
            </a:r>
            <a:r>
              <a:rPr lang="zh-CN" altLang="en-US" dirty="0">
                <a:sym typeface="+mn-ea"/>
              </a:rPr>
              <a:t>，将副本选择节点的布局优化问题进行了形式化，通过求解该</a:t>
            </a:r>
            <a:r>
              <a:rPr lang="en-US" altLang="zh-CN" dirty="0">
                <a:sym typeface="+mn-ea"/>
              </a:rPr>
              <a:t>ILP</a:t>
            </a:r>
            <a:r>
              <a:rPr lang="zh-CN" altLang="en-US" dirty="0">
                <a:sym typeface="+mn-ea"/>
              </a:rPr>
              <a:t>问题，就可以得到副本选择节点的最优布局。</a:t>
            </a:r>
            <a:endParaRPr lang="en-US" altLang="zh-CN"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sym typeface="+mn-ea"/>
              </a:rPr>
              <a:t>但是对于大规模系统来说，求解该布局优化问题十分耗时。因此，我们还</a:t>
            </a:r>
            <a:r>
              <a:rPr lang="zh-CN" altLang="en-US" noProof="0" dirty="0">
                <a:ln>
                  <a:noFill/>
                </a:ln>
                <a:solidFill>
                  <a:prstClr val="black"/>
                </a:solidFill>
                <a:effectLst/>
                <a:uLnTx/>
                <a:uFillTx/>
                <a:latin typeface="+mn-ea"/>
                <a:sym typeface="+mn-ea"/>
              </a:rPr>
              <a:t>设计了相应的</a:t>
            </a:r>
            <a:r>
              <a:rPr lang="zh-CN" altLang="en-US" noProof="0" dirty="0">
                <a:ln>
                  <a:noFill/>
                </a:ln>
                <a:solidFill>
                  <a:srgbClr val="FF0000"/>
                </a:solidFill>
                <a:effectLst/>
                <a:uLnTx/>
                <a:uFillTx/>
                <a:latin typeface="+mn-ea"/>
                <a:sym typeface="+mn-ea"/>
              </a:rPr>
              <a:t>启发式算法，用以</a:t>
            </a:r>
            <a:r>
              <a:rPr lang="zh-CN" altLang="en-US" noProof="0" dirty="0">
                <a:ln>
                  <a:noFill/>
                </a:ln>
                <a:solidFill>
                  <a:prstClr val="black"/>
                </a:solidFill>
                <a:effectLst/>
                <a:uLnTx/>
                <a:uFillTx/>
                <a:latin typeface="+mn-ea"/>
                <a:sym typeface="+mn-ea"/>
              </a:rPr>
              <a:t>快速求解该布局问题的近似最优解，以应对负载变化，设备失效等突发情况。</a:t>
            </a:r>
            <a:endParaRPr lang="en-US" altLang="zh-CN" dirty="0"/>
          </a:p>
          <a:p>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sym typeface="+mn-ea"/>
              </a:rPr>
              <a:t>为了降低客户端使用</a:t>
            </a:r>
            <a:r>
              <a:rPr lang="en-US" altLang="zh-CN" dirty="0">
                <a:sym typeface="+mn-ea"/>
              </a:rPr>
              <a:t>NetRS</a:t>
            </a:r>
            <a:r>
              <a:rPr lang="zh-CN" altLang="en-US" dirty="0">
                <a:sym typeface="+mn-ea"/>
              </a:rPr>
              <a:t>的复杂性，以及避免</a:t>
            </a:r>
            <a:r>
              <a:rPr lang="en-US" altLang="zh-CN" dirty="0">
                <a:sym typeface="+mn-ea"/>
              </a:rPr>
              <a:t>NetRS</a:t>
            </a:r>
            <a:r>
              <a:rPr lang="zh-CN" altLang="en-US" dirty="0">
                <a:sym typeface="+mn-ea"/>
              </a:rPr>
              <a:t>协调众多客户端及服务器的管理开销，</a:t>
            </a:r>
            <a:r>
              <a:rPr lang="en-US" altLang="zh-CN" dirty="0">
                <a:sym typeface="+mn-ea"/>
              </a:rPr>
              <a:t>NetRS</a:t>
            </a:r>
            <a:r>
              <a:rPr lang="zh-CN" altLang="en-US" dirty="0">
                <a:sym typeface="+mn-ea"/>
              </a:rPr>
              <a:t>需要对客户端及服务器保持透明。</a:t>
            </a:r>
            <a:endParaRPr lang="en-US" altLang="zh-CN" dirty="0"/>
          </a:p>
          <a:p>
            <a:endParaRPr lang="en-US" dirty="0"/>
          </a:p>
          <a:p>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sym typeface="+mn-ea"/>
              </a:rPr>
              <a:t>为了实现这一点，我们对</a:t>
            </a:r>
            <a:r>
              <a:rPr lang="en-US" altLang="zh-CN" dirty="0">
                <a:sym typeface="+mn-ea"/>
              </a:rPr>
              <a:t>NetRS</a:t>
            </a:r>
            <a:r>
              <a:rPr lang="zh-CN" altLang="en-US" dirty="0">
                <a:sym typeface="+mn-ea"/>
              </a:rPr>
              <a:t>相关数据包的包结构以及各个网络设备的数据包处理流水线进行了设计，实现仅需与网络设备交互即可执行</a:t>
            </a:r>
            <a:r>
              <a:rPr lang="en-US" altLang="zh-CN" dirty="0">
                <a:sym typeface="+mn-ea"/>
              </a:rPr>
              <a:t>NetRS</a:t>
            </a:r>
            <a:r>
              <a:rPr lang="zh-CN" altLang="en-US" dirty="0">
                <a:sym typeface="+mn-ea"/>
              </a:rPr>
              <a:t>相关的管理操作。</a:t>
            </a:r>
            <a:endParaRPr lang="en-US" altLang="zh-CN" dirty="0"/>
          </a:p>
          <a:p>
            <a:endParaRPr lang="en-US" dirty="0"/>
          </a:p>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dirty="0">
                <a:sym typeface="+mn-ea"/>
              </a:rPr>
              <a:t>现代应用的交互性需求日益增强，这就要求其底层的云存储服务也能够具有低响应延迟。</a:t>
            </a:r>
            <a:endParaRPr lang="zh-CN" altLang="en-US" dirty="0"/>
          </a:p>
          <a:p>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sym typeface="+mn-ea"/>
              </a:rPr>
              <a:t>为了支持不同的副本选择算法，</a:t>
            </a:r>
            <a:r>
              <a:rPr lang="en-US" altLang="zh-CN" dirty="0">
                <a:sym typeface="+mn-ea"/>
              </a:rPr>
              <a:t>NetRS</a:t>
            </a:r>
            <a:r>
              <a:rPr lang="zh-CN" altLang="en-US" dirty="0">
                <a:sym typeface="+mn-ea"/>
              </a:rPr>
              <a:t>需要</a:t>
            </a:r>
            <a:r>
              <a:rPr lang="zh-CN" altLang="en-US" noProof="0" dirty="0">
                <a:ln>
                  <a:noFill/>
                </a:ln>
                <a:solidFill>
                  <a:prstClr val="black"/>
                </a:solidFill>
                <a:effectLst/>
                <a:uLnTx/>
                <a:uFillTx/>
                <a:latin typeface="+mn-ea"/>
                <a:sym typeface="+mn-ea"/>
              </a:rPr>
              <a:t>满足不同算法对计算，存储，和输入数据的需求。除此之外，</a:t>
            </a:r>
            <a:r>
              <a:rPr lang="en-US" altLang="zh-CN" noProof="0" dirty="0">
                <a:ln>
                  <a:noFill/>
                </a:ln>
                <a:solidFill>
                  <a:prstClr val="black"/>
                </a:solidFill>
                <a:effectLst/>
                <a:uLnTx/>
                <a:uFillTx/>
                <a:latin typeface="+mn-ea"/>
                <a:sym typeface="+mn-ea"/>
              </a:rPr>
              <a:t>NetRS</a:t>
            </a:r>
            <a:r>
              <a:rPr lang="zh-CN" altLang="en-US" noProof="0" dirty="0">
                <a:ln>
                  <a:noFill/>
                </a:ln>
                <a:solidFill>
                  <a:prstClr val="black"/>
                </a:solidFill>
                <a:effectLst/>
                <a:uLnTx/>
                <a:uFillTx/>
                <a:latin typeface="+mn-ea"/>
                <a:sym typeface="+mn-ea"/>
              </a:rPr>
              <a:t>还需要避免网络多路径对副本选择的影响。</a:t>
            </a:r>
            <a:endParaRPr kumimoji="0" lang="en-US" altLang="zh-CN" b="0" i="0" u="none" strike="noStrike" kern="1200" cap="none" spc="0" normalizeH="0" baseline="0" noProof="0" dirty="0">
              <a:ln>
                <a:noFill/>
              </a:ln>
              <a:solidFill>
                <a:prstClr val="black"/>
              </a:solidFill>
              <a:effectLst/>
              <a:uLnTx/>
              <a:uFillTx/>
              <a:latin typeface="+mn-ea"/>
            </a:endParaRPr>
          </a:p>
          <a:p>
            <a:endParaRPr lang="en-US" dirty="0"/>
          </a:p>
          <a:p>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dirty="0">
                <a:sym typeface="+mn-ea"/>
              </a:rPr>
              <a:t>由于</a:t>
            </a:r>
            <a:r>
              <a:rPr lang="en-US" altLang="zh-CN" dirty="0">
                <a:sym typeface="+mn-ea"/>
              </a:rPr>
              <a:t>NetRS</a:t>
            </a:r>
            <a:r>
              <a:rPr lang="zh-CN" altLang="en-US" dirty="0">
                <a:sym typeface="+mn-ea"/>
              </a:rPr>
              <a:t>主要面向部署在数据中心里的大规模存储系统，我们通过模拟实验对</a:t>
            </a:r>
            <a:r>
              <a:rPr lang="en-US" altLang="zh-CN" dirty="0">
                <a:sym typeface="+mn-ea"/>
              </a:rPr>
              <a:t>NetRS</a:t>
            </a:r>
            <a:r>
              <a:rPr lang="zh-CN" altLang="en-US" dirty="0">
                <a:sym typeface="+mn-ea"/>
              </a:rPr>
              <a:t>进行了评估。我们主要对比了</a:t>
            </a:r>
            <a:r>
              <a:rPr lang="en-US" altLang="zh-CN" dirty="0">
                <a:sym typeface="+mn-ea"/>
              </a:rPr>
              <a:t>5</a:t>
            </a:r>
            <a:r>
              <a:rPr lang="zh-CN" altLang="en-US" dirty="0">
                <a:sym typeface="+mn-ea"/>
              </a:rPr>
              <a:t>种副本选择方案。包括，使用客户端进行副本选择的</a:t>
            </a:r>
            <a:r>
              <a:rPr lang="en-US" altLang="zh-CN" dirty="0" err="1">
                <a:sym typeface="+mn-ea"/>
              </a:rPr>
              <a:t>CliRS</a:t>
            </a:r>
            <a:r>
              <a:rPr lang="zh-CN" altLang="en-US" dirty="0">
                <a:sym typeface="+mn-ea"/>
              </a:rPr>
              <a:t>，发送冗余请求的</a:t>
            </a:r>
            <a:r>
              <a:rPr lang="en-US" altLang="zh-CN" dirty="0">
                <a:sym typeface="+mn-ea"/>
              </a:rPr>
              <a:t>CliRS-R95</a:t>
            </a:r>
            <a:r>
              <a:rPr lang="zh-CN" altLang="en-US" dirty="0">
                <a:sym typeface="+mn-ea"/>
              </a:rPr>
              <a:t>，以及使用不同</a:t>
            </a:r>
            <a:r>
              <a:rPr lang="en-US" altLang="zh-CN" dirty="0">
                <a:sym typeface="+mn-ea"/>
              </a:rPr>
              <a:t>RSNodes</a:t>
            </a:r>
            <a:r>
              <a:rPr lang="zh-CN" altLang="en-US" dirty="0">
                <a:sym typeface="+mn-ea"/>
              </a:rPr>
              <a:t>布局的网内副本选择方案。</a:t>
            </a:r>
            <a:endParaRPr lang="en-US" altLang="zh-CN" dirty="0"/>
          </a:p>
          <a:p>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dirty="0">
                <a:sym typeface="+mn-ea"/>
              </a:rPr>
              <a:t>通过实验，我们发现，在多种场景下，使用</a:t>
            </a:r>
            <a:r>
              <a:rPr lang="en-US" altLang="zh-CN" dirty="0">
                <a:sym typeface="+mn-ea"/>
              </a:rPr>
              <a:t>NetRS</a:t>
            </a:r>
            <a:r>
              <a:rPr lang="zh-CN" altLang="en-US" dirty="0">
                <a:sym typeface="+mn-ea"/>
              </a:rPr>
              <a:t>都可以有效降低系统的响应延迟。并且对副本选择节点在数据中心网络中的布局进行优化，对降低系统响应延迟有着显著的作用。</a:t>
            </a:r>
            <a:endParaRPr lang="en-US" altLang="zh-CN" dirty="0"/>
          </a:p>
          <a:p>
            <a:endParaRPr lang="en-US" altLang="zh-CN" dirty="0"/>
          </a:p>
          <a:p>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dirty="0">
                <a:sym typeface="+mn-ea"/>
              </a:rPr>
              <a:t>本章提出了提出一种基于新型网络设备的网内副本选择方法</a:t>
            </a:r>
            <a:r>
              <a:rPr lang="en-US" altLang="zh-CN" dirty="0">
                <a:sym typeface="+mn-ea"/>
              </a:rPr>
              <a:t>NetRS</a:t>
            </a:r>
            <a:r>
              <a:rPr lang="zh-CN" altLang="en-US" dirty="0">
                <a:sym typeface="+mn-ea"/>
              </a:rPr>
              <a:t>，可以有效提高副本选择的效率，降低系统尾延迟。</a:t>
            </a:r>
            <a:r>
              <a:rPr lang="en-US" altLang="zh-CN" dirty="0">
                <a:sym typeface="+mn-ea"/>
              </a:rPr>
              <a:t>NetRS</a:t>
            </a:r>
            <a:r>
              <a:rPr lang="zh-CN" altLang="en-US" dirty="0">
                <a:sym typeface="+mn-ea"/>
              </a:rPr>
              <a:t>相关的工作发表在</a:t>
            </a:r>
            <a:r>
              <a:rPr lang="en-US" altLang="zh-CN" dirty="0">
                <a:sym typeface="+mn-ea"/>
              </a:rPr>
              <a:t>ICDCS</a:t>
            </a:r>
            <a:r>
              <a:rPr lang="zh-CN" altLang="en-US" dirty="0">
                <a:sym typeface="+mn-ea"/>
              </a:rPr>
              <a:t>上。</a:t>
            </a:r>
            <a:endParaRPr lang="en-US" altLang="zh-CN" dirty="0"/>
          </a:p>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dirty="0">
                <a:sym typeface="+mn-ea"/>
              </a:rPr>
              <a:t>然而，仅仅对其平均响应延迟进行优化是不够的。主要有两点原因：</a:t>
            </a:r>
            <a:endParaRPr lang="en-US" altLang="zh-CN" dirty="0"/>
          </a:p>
          <a:p>
            <a:r>
              <a:rPr lang="zh-CN" altLang="en-US" dirty="0">
                <a:sym typeface="+mn-ea"/>
              </a:rPr>
              <a:t>第一，云存储系统通常需要面向海量的用户及数据，即使</a:t>
            </a:r>
            <a:r>
              <a:rPr lang="en-US" altLang="zh-CN" dirty="0">
                <a:sym typeface="+mn-ea"/>
              </a:rPr>
              <a:t>1%</a:t>
            </a:r>
            <a:r>
              <a:rPr lang="zh-CN" altLang="en-US" dirty="0">
                <a:sym typeface="+mn-ea"/>
              </a:rPr>
              <a:t>的存储访问请求也对应于大量的用户。</a:t>
            </a:r>
            <a:endParaRPr lang="en-US" altLang="zh-CN" dirty="0"/>
          </a:p>
          <a:p>
            <a:r>
              <a:rPr lang="zh-CN" altLang="en-US" dirty="0">
                <a:sym typeface="+mn-ea"/>
              </a:rPr>
              <a:t>第二，现代应用具有较高的复杂性，服务一个来自用户的请求通常需要执行数百次的存储访问，并且用户感知到的响应延迟取决于其中最慢的存储访问。</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sym typeface="+mn-ea"/>
              </a:rPr>
              <a:t>所以，对于云存储系统来说，降低其尾延迟也很重要。所谓尾延迟就是指高百分位延迟，例如，第</a:t>
            </a:r>
            <a:r>
              <a:rPr lang="en-US" altLang="zh-CN" dirty="0">
                <a:sym typeface="+mn-ea"/>
              </a:rPr>
              <a:t>99</a:t>
            </a:r>
            <a:r>
              <a:rPr lang="zh-CN" altLang="en-US" dirty="0">
                <a:sym typeface="+mn-ea"/>
              </a:rPr>
              <a:t>百分位延迟。若系统的第</a:t>
            </a:r>
            <a:r>
              <a:rPr lang="en-US" altLang="zh-CN" dirty="0">
                <a:sym typeface="+mn-ea"/>
              </a:rPr>
              <a:t>99</a:t>
            </a:r>
            <a:r>
              <a:rPr lang="zh-CN" altLang="en-US" dirty="0">
                <a:sym typeface="+mn-ea"/>
              </a:rPr>
              <a:t>百分位延迟为</a:t>
            </a:r>
            <a:r>
              <a:rPr lang="en-US" altLang="zh-CN" dirty="0">
                <a:sym typeface="+mn-ea"/>
              </a:rPr>
              <a:t>100ms</a:t>
            </a:r>
            <a:r>
              <a:rPr lang="zh-CN" altLang="en-US" dirty="0">
                <a:sym typeface="+mn-ea"/>
              </a:rPr>
              <a:t>时，就意味着系统中</a:t>
            </a:r>
            <a:r>
              <a:rPr lang="en-US" altLang="zh-CN" dirty="0">
                <a:sym typeface="+mn-ea"/>
              </a:rPr>
              <a:t>99%</a:t>
            </a:r>
            <a:r>
              <a:rPr lang="zh-CN" altLang="en-US" dirty="0">
                <a:sym typeface="+mn-ea"/>
              </a:rPr>
              <a:t>的数据访问请求可以在</a:t>
            </a:r>
            <a:r>
              <a:rPr lang="en-US" altLang="zh-CN" dirty="0">
                <a:sym typeface="+mn-ea"/>
              </a:rPr>
              <a:t>100ms</a:t>
            </a:r>
            <a:r>
              <a:rPr lang="zh-CN" altLang="en-US" dirty="0">
                <a:sym typeface="+mn-ea"/>
              </a:rPr>
              <a:t>内得到响应。</a:t>
            </a:r>
            <a:endParaRPr lang="en-US" altLang="zh-CN" dirty="0"/>
          </a:p>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dirty="0">
                <a:sym typeface="+mn-ea"/>
              </a:rPr>
              <a:t>实现有效的尾延迟优化主要面临着三个挑战。</a:t>
            </a:r>
            <a:endParaRPr lang="en-US" altLang="zh-CN" dirty="0"/>
          </a:p>
          <a:p>
            <a:r>
              <a:rPr lang="zh-CN" altLang="en-US" dirty="0">
                <a:sym typeface="+mn-ea"/>
              </a:rPr>
              <a:t>第一，在一个大规模的分布式系统中，通常存在多种因素会对其尾延迟产生影响，然而，根据具体的系统，工作负载，应用场景等不同，一个因素对尾延迟的影响程度也可能不同。进行系统的尾延迟优化需要根据具体情况进行分析，以确定哪些因素会对尾延迟产生显著影响。</a:t>
            </a:r>
            <a:endParaRPr lang="en-US" altLang="zh-CN" dirty="0"/>
          </a:p>
          <a:p>
            <a:r>
              <a:rPr lang="zh-CN" altLang="en-US" dirty="0">
                <a:sym typeface="+mn-ea"/>
              </a:rPr>
              <a:t>第二，影响尾延迟的因素通常是动态变化的，并且其变化是不可预测的。尾延迟优化技术需要能够适应这些因素的动态变化。</a:t>
            </a:r>
            <a:endParaRPr lang="en-US" altLang="zh-CN" dirty="0"/>
          </a:p>
          <a:p>
            <a:r>
              <a:rPr lang="zh-CN" altLang="en-US" dirty="0">
                <a:sym typeface="+mn-ea"/>
              </a:rPr>
              <a:t>第三，降低成本，提高成本效益是系统性能优化的一个重要方面，尾延迟优化也需要在满足成本限制的前提下进行。</a:t>
            </a:r>
            <a:endParaRPr lang="en-US" altLang="zh-CN" dirty="0"/>
          </a:p>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sym typeface="+mn-ea"/>
              </a:rPr>
              <a:t>现有的尾延迟优化方法主要可分为三类，包括，降低性能波动的方法，优化资源配置的方法，和优化请求调度的方法。</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sym typeface="+mn-ea"/>
              </a:rPr>
              <a:t>降低性能波动的方法通常与具体的系统和场景之间具有较高的耦合度。</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sym typeface="+mn-ea"/>
              </a:rPr>
              <a:t>优化资源配置的方法适用于应对系统中长期性的变化。</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sym typeface="+mn-ea"/>
              </a:rPr>
              <a:t>优化请求调度的方法适用于应对系统中短期性的变化。</a:t>
            </a:r>
            <a:endParaRPr lang="en-US" altLang="zh-CN" dirty="0"/>
          </a:p>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dirty="0">
                <a:sym typeface="+mn-ea"/>
              </a:rPr>
              <a:t>本章主要针对面向云</a:t>
            </a:r>
            <a:r>
              <a:rPr lang="zh-CN" altLang="en-US" dirty="0">
                <a:sym typeface="+mn-ea"/>
              </a:rPr>
              <a:t>应用的云对象存储系统进行了研究。</a:t>
            </a:r>
            <a:endParaRPr lang="en-US" altLang="zh-CN" dirty="0"/>
          </a:p>
          <a:p>
            <a:endParaRPr lang="en-US" altLang="zh-CN" dirty="0"/>
          </a:p>
          <a:p>
            <a:r>
              <a:rPr lang="zh-CN" altLang="en-US" dirty="0">
                <a:sym typeface="+mn-ea"/>
              </a:rPr>
              <a:t>在面向云</a:t>
            </a:r>
            <a:r>
              <a:rPr lang="zh-CN" altLang="en-US" dirty="0">
                <a:sym typeface="+mn-ea"/>
              </a:rPr>
              <a:t>应用的场景中，云对象存储系统通常需要满足三点需求，包括，需要存储海量数据，需要尽可能降低系统的成本，需要应对高并发访问的负载。</a:t>
            </a:r>
            <a:endParaRPr lang="en-US" altLang="zh-CN" dirty="0"/>
          </a:p>
          <a:p>
            <a:endParaRPr lang="en-US" altLang="zh-CN" dirty="0"/>
          </a:p>
          <a:p>
            <a:r>
              <a:rPr lang="zh-CN" altLang="en-US" dirty="0">
                <a:sym typeface="+mn-ea"/>
              </a:rPr>
              <a:t>为了能够更好的服务面向云</a:t>
            </a:r>
            <a:r>
              <a:rPr lang="zh-CN" altLang="en-US" dirty="0">
                <a:sym typeface="+mn-ea"/>
              </a:rPr>
              <a:t>的应用，相对于其他类型的存储系统，云对象存储系统处理请求的方式也具有其特点，包括：请求处理过程中需要执行的索引查询，元数据读取等多种操作都可能需要访问存储设备，使用基于事件驱动的并发处理架构，以及会为每一个请求创建一个其专用的</a:t>
            </a:r>
            <a:r>
              <a:rPr lang="en-US" altLang="zh-CN" dirty="0">
                <a:sym typeface="+mn-ea"/>
              </a:rPr>
              <a:t>TCP</a:t>
            </a:r>
            <a:r>
              <a:rPr lang="zh-CN" altLang="en-US" dirty="0">
                <a:sym typeface="+mn-ea"/>
              </a:rPr>
              <a:t>连接。</a:t>
            </a:r>
            <a:endParaRPr lang="en-US" dirty="0"/>
          </a:p>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标题幻灯片">
    <p:spTree>
      <p:nvGrpSpPr>
        <p:cNvPr id="1" name=""/>
        <p:cNvGrpSpPr/>
        <p:nvPr/>
      </p:nvGrpSpPr>
      <p:grpSpPr>
        <a:xfrm>
          <a:off x="0" y="0"/>
          <a:ext cx="0" cy="0"/>
          <a:chOff x="0" y="0"/>
          <a:chExt cx="0" cy="0"/>
        </a:xfrm>
      </p:grpSpPr>
      <p:pic>
        <p:nvPicPr>
          <p:cNvPr id="4" name="图片 8"/>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51938"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23"/>
          <p:cNvSpPr>
            <a:spLocks noChangeArrowheads="1"/>
          </p:cNvSpPr>
          <p:nvPr userDrawn="1"/>
        </p:nvSpPr>
        <p:spPr bwMode="auto">
          <a:xfrm flipV="1">
            <a:off x="315913" y="3589338"/>
            <a:ext cx="8693150" cy="55562"/>
          </a:xfrm>
          <a:prstGeom prst="rect">
            <a:avLst/>
          </a:prstGeom>
          <a:gradFill rotWithShape="0">
            <a:gsLst>
              <a:gs pos="0">
                <a:schemeClr val="bg2"/>
              </a:gs>
              <a:gs pos="100000">
                <a:schemeClr val="bg1"/>
              </a:gs>
            </a:gsLst>
            <a:lin ang="0" scaled="1"/>
          </a:gradFill>
          <a:ln>
            <a:noFill/>
          </a:ln>
          <a:effectLst/>
        </p:spPr>
        <p:txBody>
          <a:bodyPr wrap="none" anchor="ctr"/>
          <a:lstStyle>
            <a:lvl1pPr>
              <a:lnSpc>
                <a:spcPct val="110000"/>
              </a:lnSpc>
              <a:spcBef>
                <a:spcPct val="20000"/>
              </a:spcBef>
              <a:buClr>
                <a:srgbClr val="3366FF"/>
              </a:buClr>
              <a:buSzPct val="75000"/>
              <a:buFont typeface="Wingdings" panose="05000000000000000000" pitchFamily="2" charset="2"/>
              <a:defRPr kumimoji="1" sz="2000">
                <a:solidFill>
                  <a:srgbClr val="FF3300"/>
                </a:solidFill>
                <a:latin typeface="Arial" panose="020B0604020202020204" pitchFamily="34" charset="0"/>
                <a:ea typeface="黑体" panose="02010609060101010101" pitchFamily="49" charset="-122"/>
              </a:defRPr>
            </a:lvl1pPr>
            <a:lvl2pPr marL="742950" indent="-285750">
              <a:lnSpc>
                <a:spcPct val="110000"/>
              </a:lnSpc>
              <a:spcBef>
                <a:spcPct val="20000"/>
              </a:spcBef>
              <a:buClr>
                <a:srgbClr val="3366FF"/>
              </a:buClr>
              <a:buSzPct val="75000"/>
              <a:buFont typeface="Wingdings" panose="05000000000000000000" pitchFamily="2" charset="2"/>
              <a:defRPr kumimoji="1" sz="2000">
                <a:solidFill>
                  <a:srgbClr val="FF3300"/>
                </a:solidFill>
                <a:latin typeface="Arial" panose="020B0604020202020204" pitchFamily="34" charset="0"/>
                <a:ea typeface="黑体" panose="02010609060101010101" pitchFamily="49" charset="-122"/>
              </a:defRPr>
            </a:lvl2pPr>
            <a:lvl3pPr marL="1143000" indent="-228600">
              <a:lnSpc>
                <a:spcPct val="110000"/>
              </a:lnSpc>
              <a:spcBef>
                <a:spcPct val="20000"/>
              </a:spcBef>
              <a:buClr>
                <a:srgbClr val="3366FF"/>
              </a:buClr>
              <a:buSzPct val="75000"/>
              <a:buFont typeface="Wingdings" panose="05000000000000000000" pitchFamily="2" charset="2"/>
              <a:defRPr kumimoji="1" sz="2000">
                <a:solidFill>
                  <a:srgbClr val="FF3300"/>
                </a:solidFill>
                <a:latin typeface="Arial" panose="020B0604020202020204" pitchFamily="34" charset="0"/>
                <a:ea typeface="黑体" panose="02010609060101010101" pitchFamily="49" charset="-122"/>
              </a:defRPr>
            </a:lvl3pPr>
            <a:lvl4pPr marL="1600200" indent="-228600">
              <a:lnSpc>
                <a:spcPct val="110000"/>
              </a:lnSpc>
              <a:spcBef>
                <a:spcPct val="20000"/>
              </a:spcBef>
              <a:buClr>
                <a:srgbClr val="3366FF"/>
              </a:buClr>
              <a:buSzPct val="75000"/>
              <a:buFont typeface="Wingdings" panose="05000000000000000000" pitchFamily="2" charset="2"/>
              <a:defRPr kumimoji="1" sz="2000">
                <a:solidFill>
                  <a:srgbClr val="FF3300"/>
                </a:solidFill>
                <a:latin typeface="Arial" panose="020B0604020202020204" pitchFamily="34" charset="0"/>
                <a:ea typeface="黑体" panose="02010609060101010101" pitchFamily="49" charset="-122"/>
              </a:defRPr>
            </a:lvl4pPr>
            <a:lvl5pPr marL="2057400" indent="-228600">
              <a:lnSpc>
                <a:spcPct val="110000"/>
              </a:lnSpc>
              <a:spcBef>
                <a:spcPct val="20000"/>
              </a:spcBef>
              <a:buClr>
                <a:srgbClr val="3366FF"/>
              </a:buClr>
              <a:buSzPct val="75000"/>
              <a:buFont typeface="Wingdings" panose="05000000000000000000" pitchFamily="2" charset="2"/>
              <a:defRPr kumimoji="1" sz="2000">
                <a:solidFill>
                  <a:srgbClr val="FF3300"/>
                </a:solidFill>
                <a:latin typeface="Arial" panose="020B0604020202020204" pitchFamily="34" charset="0"/>
                <a:ea typeface="黑体" panose="02010609060101010101" pitchFamily="49" charset="-122"/>
              </a:defRPr>
            </a:lvl5pPr>
            <a:lvl6pPr marL="2514600" indent="-228600" eaLnBrk="0" fontAlgn="base" hangingPunct="0">
              <a:lnSpc>
                <a:spcPct val="110000"/>
              </a:lnSpc>
              <a:spcBef>
                <a:spcPct val="20000"/>
              </a:spcBef>
              <a:spcAft>
                <a:spcPct val="0"/>
              </a:spcAft>
              <a:buClr>
                <a:srgbClr val="3366FF"/>
              </a:buClr>
              <a:buSzPct val="75000"/>
              <a:buFont typeface="Wingdings" panose="05000000000000000000" pitchFamily="2" charset="2"/>
              <a:defRPr kumimoji="1" sz="2000">
                <a:solidFill>
                  <a:srgbClr val="FF3300"/>
                </a:solidFill>
                <a:latin typeface="Arial" panose="020B0604020202020204" pitchFamily="34" charset="0"/>
                <a:ea typeface="黑体" panose="02010609060101010101" pitchFamily="49" charset="-122"/>
              </a:defRPr>
            </a:lvl6pPr>
            <a:lvl7pPr marL="2971800" indent="-228600" eaLnBrk="0" fontAlgn="base" hangingPunct="0">
              <a:lnSpc>
                <a:spcPct val="110000"/>
              </a:lnSpc>
              <a:spcBef>
                <a:spcPct val="20000"/>
              </a:spcBef>
              <a:spcAft>
                <a:spcPct val="0"/>
              </a:spcAft>
              <a:buClr>
                <a:srgbClr val="3366FF"/>
              </a:buClr>
              <a:buSzPct val="75000"/>
              <a:buFont typeface="Wingdings" panose="05000000000000000000" pitchFamily="2" charset="2"/>
              <a:defRPr kumimoji="1" sz="2000">
                <a:solidFill>
                  <a:srgbClr val="FF3300"/>
                </a:solidFill>
                <a:latin typeface="Arial" panose="020B0604020202020204" pitchFamily="34" charset="0"/>
                <a:ea typeface="黑体" panose="02010609060101010101" pitchFamily="49" charset="-122"/>
              </a:defRPr>
            </a:lvl7pPr>
            <a:lvl8pPr marL="3429000" indent="-228600" eaLnBrk="0" fontAlgn="base" hangingPunct="0">
              <a:lnSpc>
                <a:spcPct val="110000"/>
              </a:lnSpc>
              <a:spcBef>
                <a:spcPct val="20000"/>
              </a:spcBef>
              <a:spcAft>
                <a:spcPct val="0"/>
              </a:spcAft>
              <a:buClr>
                <a:srgbClr val="3366FF"/>
              </a:buClr>
              <a:buSzPct val="75000"/>
              <a:buFont typeface="Wingdings" panose="05000000000000000000" pitchFamily="2" charset="2"/>
              <a:defRPr kumimoji="1" sz="2000">
                <a:solidFill>
                  <a:srgbClr val="FF3300"/>
                </a:solidFill>
                <a:latin typeface="Arial" panose="020B0604020202020204" pitchFamily="34" charset="0"/>
                <a:ea typeface="黑体" panose="02010609060101010101" pitchFamily="49" charset="-122"/>
              </a:defRPr>
            </a:lvl8pPr>
            <a:lvl9pPr marL="3886200" indent="-228600" eaLnBrk="0" fontAlgn="base" hangingPunct="0">
              <a:lnSpc>
                <a:spcPct val="110000"/>
              </a:lnSpc>
              <a:spcBef>
                <a:spcPct val="20000"/>
              </a:spcBef>
              <a:spcAft>
                <a:spcPct val="0"/>
              </a:spcAft>
              <a:buClr>
                <a:srgbClr val="3366FF"/>
              </a:buClr>
              <a:buSzPct val="75000"/>
              <a:buFont typeface="Wingdings" panose="05000000000000000000" pitchFamily="2" charset="2"/>
              <a:defRPr kumimoji="1" sz="2000">
                <a:solidFill>
                  <a:srgbClr val="FF3300"/>
                </a:solidFill>
                <a:latin typeface="Arial" panose="020B0604020202020204" pitchFamily="34" charset="0"/>
                <a:ea typeface="黑体" panose="02010609060101010101" pitchFamily="49" charset="-122"/>
              </a:defRPr>
            </a:lvl9pPr>
          </a:lstStyle>
          <a:p>
            <a:pPr algn="l">
              <a:defRPr/>
            </a:pPr>
            <a:endParaRPr lang="zh-CN" altLang="en-US" b="0" smtClean="0"/>
          </a:p>
        </p:txBody>
      </p:sp>
      <p:sp>
        <p:nvSpPr>
          <p:cNvPr id="136194" name="Rectangle 2"/>
          <p:cNvSpPr>
            <a:spLocks noGrp="1" noChangeArrowheads="1"/>
          </p:cNvSpPr>
          <p:nvPr>
            <p:ph type="ctrTitle" hasCustomPrompt="1"/>
          </p:nvPr>
        </p:nvSpPr>
        <p:spPr>
          <a:xfrm>
            <a:off x="685800" y="2130425"/>
            <a:ext cx="7772400" cy="1470025"/>
          </a:xfrm>
        </p:spPr>
        <p:txBody>
          <a:bodyPr/>
          <a:lstStyle>
            <a:lvl1pPr>
              <a:defRPr kumimoji="0">
                <a:solidFill>
                  <a:srgbClr val="A50021"/>
                </a:solidFill>
                <a:effectLst/>
                <a:latin typeface="Arial" panose="020B0604020202020204" pitchFamily="34" charset="0"/>
                <a:cs typeface="Arial" panose="020B0604020202020204" pitchFamily="34" charset="0"/>
              </a:defRPr>
            </a:lvl1pPr>
          </a:lstStyle>
          <a:p>
            <a:pPr lvl="0"/>
            <a:r>
              <a:rPr lang="zh-CN" altLang="en-US" noProof="0" smtClean="0"/>
              <a:t>模板</a:t>
            </a:r>
            <a:r>
              <a:rPr lang="en-US" altLang="zh-CN" noProof="0" smtClean="0"/>
              <a:t>Biomedical photonics</a:t>
            </a:r>
            <a:endParaRPr lang="en-US" altLang="zh-CN" noProof="0" smtClean="0"/>
          </a:p>
        </p:txBody>
      </p:sp>
      <p:sp>
        <p:nvSpPr>
          <p:cNvPr id="136195" name="Rectangle 3"/>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b="1">
                <a:solidFill>
                  <a:srgbClr val="0000CC"/>
                </a:solidFill>
                <a:latin typeface="Times New Roman" panose="02020603050405020304" pitchFamily="18" charset="0"/>
              </a:defRPr>
            </a:lvl1pPr>
          </a:lstStyle>
          <a:p>
            <a:pPr lvl="0"/>
            <a:r>
              <a:rPr lang="zh-CN" altLang="en-US" noProof="0" smtClean="0"/>
              <a:t>单击此处编辑母版副标题样式</a:t>
            </a:r>
            <a:endParaRPr lang="zh-CN" altLang="en-US" noProof="0" smtClean="0"/>
          </a:p>
        </p:txBody>
      </p:sp>
      <p:sp>
        <p:nvSpPr>
          <p:cNvPr id="6" name="Rectangle 4"/>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7" name="Rectangle 5"/>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8" name="Rectangle 6"/>
          <p:cNvSpPr>
            <a:spLocks noGrp="1" noChangeArrowheads="1"/>
          </p:cNvSpPr>
          <p:nvPr>
            <p:ph type="sldNum" sz="quarter" idx="12"/>
          </p:nvPr>
        </p:nvSpPr>
        <p:spPr/>
        <p:txBody>
          <a:bodyPr/>
          <a:lstStyle>
            <a:lvl1pPr>
              <a:defRPr/>
            </a:lvl1pPr>
          </a:lstStyle>
          <a:p>
            <a:pPr>
              <a:defRPr/>
            </a:pPr>
            <a:fld id="{F89F701E-0656-491F-B4B0-365998F499A7}" type="slidenum">
              <a:rPr lang="en-US" altLang="zh-CN">
                <a:solidFill>
                  <a:srgbClr val="000000"/>
                </a:solidFill>
              </a:rPr>
            </a:fld>
            <a:endParaRPr lang="en-US" altLang="zh-CN">
              <a:solidFill>
                <a:srgbClr val="000000"/>
              </a:solidFill>
            </a:endParaRPr>
          </a:p>
        </p:txBody>
      </p:sp>
      <p:sp>
        <p:nvSpPr>
          <p:cNvPr id="9" name="矩形 8"/>
          <p:cNvSpPr/>
          <p:nvPr userDrawn="1"/>
        </p:nvSpPr>
        <p:spPr bwMode="auto">
          <a:xfrm>
            <a:off x="0" y="0"/>
            <a:ext cx="9144000" cy="828000"/>
          </a:xfrm>
          <a:prstGeom prst="rect">
            <a:avLst/>
          </a:prstGeom>
          <a:solidFill>
            <a:schemeClr val="bg1"/>
          </a:solidFill>
          <a:ln>
            <a:noFill/>
          </a:ln>
          <a:effectLst/>
        </p:spPr>
        <p:txBody>
          <a:bodyPr vert="horz" wrap="none" lIns="91440" tIns="45720" rIns="91440" bIns="45720" numCol="1" rtlCol="0" anchor="t" anchorCtr="0" compatLnSpc="1">
            <a:spAutoFit/>
          </a:bodyPr>
          <a:lstStyle/>
          <a:p>
            <a:pPr marL="276225" marR="0" indent="-276225" algn="l" defTabSz="914400" rtl="0" eaLnBrk="1" fontAlgn="base" latinLnBrk="0" hangingPunct="1">
              <a:lnSpc>
                <a:spcPct val="110000"/>
              </a:lnSpc>
              <a:spcBef>
                <a:spcPct val="20000"/>
              </a:spcBef>
              <a:spcAft>
                <a:spcPct val="0"/>
              </a:spcAft>
              <a:buClr>
                <a:srgbClr val="3366FF"/>
              </a:buClr>
              <a:buSzPct val="75000"/>
              <a:buFont typeface="Wingdings" panose="05000000000000000000" pitchFamily="2" charset="2"/>
              <a:buNone/>
            </a:pPr>
            <a:endParaRPr kumimoji="1" lang="zh-CN" altLang="en-US" sz="2000" b="0" i="0" u="none" strike="noStrike" cap="none" normalizeH="0" baseline="0" smtClean="0">
              <a:ln>
                <a:noFill/>
              </a:ln>
              <a:solidFill>
                <a:srgbClr val="FF3300"/>
              </a:solidFill>
              <a:effectLst/>
              <a:latin typeface="Arial" panose="020B0604020202020204" pitchFamily="34" charset="0"/>
              <a:ea typeface="黑体" panose="02010609060101010101" pitchFamily="49" charset="-122"/>
            </a:endParaRPr>
          </a:p>
        </p:txBody>
      </p:sp>
      <p:pic>
        <p:nvPicPr>
          <p:cNvPr id="10" name="图片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6000" y="72000"/>
            <a:ext cx="5376000" cy="720000"/>
          </a:xfrm>
          <a:prstGeom prst="rect">
            <a:avLst/>
          </a:prstGeom>
        </p:spPr>
      </p:pic>
      <p:pic>
        <p:nvPicPr>
          <p:cNvPr id="11" name="图片 10"/>
          <p:cNvPicPr>
            <a:picLocks noChangeAspect="1"/>
          </p:cNvPicPr>
          <p:nvPr userDrawn="1"/>
        </p:nvPicPr>
        <p:blipFill>
          <a:blip r:embed="rId4"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6553200" y="56382"/>
            <a:ext cx="2508711" cy="720000"/>
          </a:xfrm>
          <a:prstGeom prst="rect">
            <a:avLst/>
          </a:prstGeom>
        </p:spPr>
      </p:pic>
      <p:pic>
        <p:nvPicPr>
          <p:cNvPr id="12" name="图片 11"/>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5630976" y="72000"/>
            <a:ext cx="914286" cy="72000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atin typeface="Times New Roman" panose="02020603050405020304" pitchFamily="18" charset="0"/>
              </a:defRPr>
            </a:lvl1p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p:txBody>
          <a:bodyPr/>
          <a:lstStyle>
            <a:lvl1pPr>
              <a:defRPr/>
            </a:lvl1pPr>
          </a:lstStyle>
          <a:p>
            <a:pPr>
              <a:defRPr/>
            </a:pPr>
            <a:fld id="{10A5FA47-5521-4064-B06C-ACF01653B0E7}" type="slidenum">
              <a:rPr lang="en-US" altLang="zh-CN">
                <a:solidFill>
                  <a:srgbClr val="000000"/>
                </a:solidFill>
              </a:rPr>
            </a:fld>
            <a:endParaRPr lang="en-US" altLang="zh-CN">
              <a:solidFill>
                <a:srgbClr val="000000"/>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160000"/>
          </a:xfrm>
        </p:spPr>
        <p:txBody>
          <a:bodyPr anchor="b"/>
          <a:lstStyle>
            <a:lvl1pPr>
              <a:defRPr sz="3600" b="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3888" y="3924000"/>
            <a:ext cx="7886700" cy="2160000"/>
          </a:xfrm>
        </p:spPr>
        <p:txBody>
          <a:bodyPr/>
          <a:lstStyle>
            <a:lvl1pPr marL="0" indent="0" algn="ctr">
              <a:buNone/>
              <a:defRPr sz="50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smtClean="0"/>
              <a:t>单击此处编辑母版文本样式</a:t>
            </a:r>
            <a:endParaRPr lang="zh-CN" altLang="en-US" smtClean="0"/>
          </a:p>
        </p:txBody>
      </p:sp>
      <p:sp>
        <p:nvSpPr>
          <p:cNvPr id="4" name="Rectangle 4"/>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p:txBody>
          <a:bodyPr/>
          <a:lstStyle>
            <a:lvl1pPr>
              <a:defRPr/>
            </a:lvl1pPr>
          </a:lstStyle>
          <a:p>
            <a:pPr>
              <a:defRPr/>
            </a:pPr>
            <a:fld id="{3C2791AA-22E2-43D4-90DA-485FC0E30615}" type="slidenum">
              <a:rPr lang="en-US" altLang="zh-CN">
                <a:solidFill>
                  <a:srgbClr val="000000"/>
                </a:solidFill>
              </a:rPr>
            </a:fld>
            <a:endParaRPr lang="en-US" altLang="zh-CN">
              <a:solidFill>
                <a:srgbClr val="000000"/>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4"/>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4" name="Rectangle 5"/>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5" name="Rectangle 6"/>
          <p:cNvSpPr>
            <a:spLocks noGrp="1" noChangeArrowheads="1"/>
          </p:cNvSpPr>
          <p:nvPr>
            <p:ph type="sldNum" sz="quarter" idx="12"/>
          </p:nvPr>
        </p:nvSpPr>
        <p:spPr/>
        <p:txBody>
          <a:bodyPr/>
          <a:lstStyle>
            <a:lvl1pPr>
              <a:defRPr/>
            </a:lvl1pPr>
          </a:lstStyle>
          <a:p>
            <a:pPr>
              <a:defRPr/>
            </a:pPr>
            <a:fld id="{F177964D-5C31-4038-ADB3-AE2EEA37BDFF}" type="slidenum">
              <a:rPr lang="en-US" altLang="zh-CN">
                <a:solidFill>
                  <a:srgbClr val="000000"/>
                </a:solidFill>
              </a:rPr>
            </a:fld>
            <a:endParaRPr lang="en-US" altLang="zh-CN">
              <a:solidFill>
                <a:srgbClr val="000000"/>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3" name="Rectangle 5"/>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4" name="Rectangle 6"/>
          <p:cNvSpPr>
            <a:spLocks noGrp="1" noChangeArrowheads="1"/>
          </p:cNvSpPr>
          <p:nvPr>
            <p:ph type="sldNum" sz="quarter" idx="12"/>
          </p:nvPr>
        </p:nvSpPr>
        <p:spPr/>
        <p:txBody>
          <a:bodyPr/>
          <a:lstStyle>
            <a:lvl1pPr>
              <a:defRPr/>
            </a:lvl1pPr>
          </a:lstStyle>
          <a:p>
            <a:pPr>
              <a:defRPr/>
            </a:pPr>
            <a:fld id="{9E5226AA-D1EE-4E4C-8BBD-5152C5724D58}" type="slidenum">
              <a:rPr lang="en-US" altLang="zh-CN">
                <a:solidFill>
                  <a:srgbClr val="000000"/>
                </a:solidFill>
              </a:rPr>
            </a:fld>
            <a:endParaRPr lang="en-US" altLang="zh-CN">
              <a:solidFill>
                <a:srgbClr val="000000"/>
              </a:solidFil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6" name="矩形 5"/>
          <p:cNvSpPr/>
          <p:nvPr userDrawn="1"/>
        </p:nvSpPr>
        <p:spPr>
          <a:xfrm>
            <a:off x="0" y="0"/>
            <a:ext cx="9154800" cy="6876000"/>
          </a:xfrm>
          <a:prstGeom prst="rect">
            <a:avLst/>
          </a:prstGeom>
          <a:solidFill>
            <a:schemeClr val="bg1"/>
          </a:solidFill>
          <a:ln>
            <a:noFill/>
          </a:ln>
          <a:effectLst/>
        </p:spPr>
        <p:txBody>
          <a:bodyPr vert="horz" wrap="none" lIns="91440" tIns="45720" rIns="91440" bIns="45720" numCol="1" anchor="t" anchorCtr="0" compatLnSpc="1">
            <a:noAutofit/>
          </a:bodyPr>
          <a:p>
            <a:pPr marL="276225" marR="0" indent="-276225" algn="l" defTabSz="914400" rtl="0" eaLnBrk="1" fontAlgn="base" latinLnBrk="0" hangingPunct="1">
              <a:lnSpc>
                <a:spcPct val="110000"/>
              </a:lnSpc>
              <a:spcBef>
                <a:spcPct val="20000"/>
              </a:spcBef>
              <a:spcAft>
                <a:spcPct val="0"/>
              </a:spcAft>
              <a:buClr>
                <a:srgbClr val="3366FF"/>
              </a:buClr>
              <a:buSzPct val="75000"/>
              <a:buFont typeface="Wingdings" panose="05000000000000000000" pitchFamily="2" charset="2"/>
              <a:buNone/>
            </a:pPr>
            <a:endParaRPr kumimoji="1" lang="zh-CN" altLang="en-US" sz="2000" b="0" i="0" u="none" strike="noStrike" cap="none" normalizeH="0" baseline="0" smtClean="0">
              <a:ln>
                <a:noFill/>
              </a:ln>
              <a:solidFill>
                <a:srgbClr val="FF3300"/>
              </a:solidFill>
              <a:effectLst/>
              <a:latin typeface="Arial" panose="020B0604020202020204" pitchFamily="34" charset="0"/>
              <a:ea typeface="黑体" panose="02010609060101010101" pitchFamily="49" charset="-122"/>
            </a:endParaRPr>
          </a:p>
        </p:txBody>
      </p:sp>
      <p:sp>
        <p:nvSpPr>
          <p:cNvPr id="7" name="标题 6"/>
          <p:cNvSpPr>
            <a:spLocks noGrp="1"/>
          </p:cNvSpPr>
          <p:nvPr>
            <p:ph type="title"/>
          </p:nvPr>
        </p:nvSpPr>
        <p:spPr>
          <a:xfrm>
            <a:off x="457200" y="6033"/>
            <a:ext cx="8229600" cy="863600"/>
          </a:xfrm>
        </p:spPr>
        <p:txBody>
          <a:bodyPr/>
          <a:p>
            <a:r>
              <a:rPr lang="zh-CN" altLang="en-US" smtClean="0"/>
              <a:t>单击此处编辑母版标题样式</a:t>
            </a:r>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image" Target="../media/image3.png"/><Relationship Id="rId8" Type="http://schemas.openxmlformats.org/officeDocument/2006/relationships/image" Target="../media/image2.jpeg"/><Relationship Id="rId7" Type="http://schemas.openxmlformats.org/officeDocument/2006/relationships/image" Target="../media/image1.jpeg"/><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1" Type="http://schemas.openxmlformats.org/officeDocument/2006/relationships/theme" Target="../theme/theme1.xml"/><Relationship Id="rId10" Type="http://schemas.openxmlformats.org/officeDocument/2006/relationships/image" Target="../media/image4.png"/><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图片 4"/>
          <p:cNvPicPr>
            <a:picLocks noChangeAspect="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0" y="0"/>
            <a:ext cx="9151938"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5170" name="Rectangle 2"/>
          <p:cNvSpPr>
            <a:spLocks noGrp="1" noChangeArrowheads="1"/>
          </p:cNvSpPr>
          <p:nvPr>
            <p:ph type="title"/>
          </p:nvPr>
        </p:nvSpPr>
        <p:spPr bwMode="auto">
          <a:xfrm>
            <a:off x="457200" y="836613"/>
            <a:ext cx="8229600" cy="863600"/>
          </a:xfrm>
          <a:prstGeom prst="rect">
            <a:avLst/>
          </a:prstGeom>
          <a:noFill/>
          <a:ln>
            <a:noFill/>
          </a:ln>
          <a:effectLst/>
        </p:spPr>
        <p:txBody>
          <a:bodyPr vert="horz" wrap="square" lIns="91440" tIns="45720" rIns="91440" bIns="45720" numCol="1" anchor="ctr" anchorCtr="0" compatLnSpc="1"/>
          <a:lstStyle/>
          <a:p>
            <a:pPr lvl="0"/>
            <a:r>
              <a:rPr lang="zh-CN" altLang="en-US" smtClean="0"/>
              <a:t>模板</a:t>
            </a:r>
            <a:r>
              <a:rPr lang="en-US" altLang="zh-CN" smtClean="0"/>
              <a:t>Chapter</a:t>
            </a:r>
            <a:endParaRPr lang="en-US" altLang="zh-CN" smtClean="0"/>
          </a:p>
        </p:txBody>
      </p:sp>
      <p:sp>
        <p:nvSpPr>
          <p:cNvPr id="1028" name="Rectangle 3"/>
          <p:cNvSpPr>
            <a:spLocks noGrp="1" noChangeArrowheads="1"/>
          </p:cNvSpPr>
          <p:nvPr>
            <p:ph type="body" idx="1"/>
          </p:nvPr>
        </p:nvSpPr>
        <p:spPr bwMode="auto">
          <a:xfrm>
            <a:off x="457200" y="1916113"/>
            <a:ext cx="8229600"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smtClean="0"/>
              <a:t>第一级</a:t>
            </a:r>
            <a:r>
              <a:rPr lang="en-US" altLang="zh-CN" smtClean="0"/>
              <a:t>abcd</a:t>
            </a:r>
            <a:endParaRPr lang="en-US" altLang="zh-CN" smtClean="0"/>
          </a:p>
          <a:p>
            <a:pPr lvl="1"/>
            <a:r>
              <a:rPr lang="zh-CN" altLang="en-US" smtClean="0"/>
              <a:t>第二级</a:t>
            </a:r>
            <a:r>
              <a:rPr lang="en-US" altLang="zh-CN" smtClean="0"/>
              <a:t>adb</a:t>
            </a:r>
            <a:endParaRPr lang="en-US" altLang="zh-CN" smtClean="0"/>
          </a:p>
          <a:p>
            <a:pPr lvl="2"/>
            <a:r>
              <a:rPr lang="zh-CN" altLang="en-US" smtClean="0"/>
              <a:t>第三级</a:t>
            </a:r>
            <a:r>
              <a:rPr lang="en-US" altLang="zh-CN" smtClean="0"/>
              <a:t>kljaskf</a:t>
            </a:r>
            <a:endParaRPr lang="en-US" altLang="zh-CN" smtClean="0"/>
          </a:p>
          <a:p>
            <a:pPr lvl="3"/>
            <a:r>
              <a:rPr lang="zh-CN" altLang="en-US" smtClean="0"/>
              <a:t>第四级</a:t>
            </a:r>
            <a:endParaRPr lang="zh-CN" altLang="en-US" smtClean="0"/>
          </a:p>
          <a:p>
            <a:pPr lvl="4"/>
            <a:r>
              <a:rPr lang="zh-CN" altLang="en-US" smtClean="0"/>
              <a:t>第五级</a:t>
            </a:r>
            <a:endParaRPr lang="zh-CN" altLang="en-US" smtClean="0"/>
          </a:p>
        </p:txBody>
      </p:sp>
      <p:sp>
        <p:nvSpPr>
          <p:cNvPr id="135172" name="Rectangle 4"/>
          <p:cNvSpPr>
            <a:spLocks noGrp="1" noChangeArrowheads="1"/>
          </p:cNvSpPr>
          <p:nvPr>
            <p:ph type="dt" sz="half" idx="2"/>
          </p:nvPr>
        </p:nvSpPr>
        <p:spPr bwMode="auto">
          <a:xfrm>
            <a:off x="457200" y="6245225"/>
            <a:ext cx="2133600" cy="476250"/>
          </a:xfrm>
          <a:prstGeom prst="rect">
            <a:avLst/>
          </a:prstGeom>
          <a:noFill/>
          <a:ln>
            <a:noFill/>
          </a:ln>
          <a:effectLst/>
        </p:spPr>
        <p:txBody>
          <a:bodyPr vert="horz" wrap="square" lIns="91440" tIns="45720" rIns="91440" bIns="45720" numCol="1" anchor="t" anchorCtr="0" compatLnSpc="1"/>
          <a:lstStyle>
            <a:lvl1pPr eaLnBrk="1" hangingPunct="1">
              <a:lnSpc>
                <a:spcPct val="100000"/>
              </a:lnSpc>
              <a:spcBef>
                <a:spcPct val="0"/>
              </a:spcBef>
              <a:buClrTx/>
              <a:buSzTx/>
              <a:buFontTx/>
              <a:buNone/>
              <a:defRPr kumimoji="0" sz="1400">
                <a:solidFill>
                  <a:schemeClr val="tx1"/>
                </a:solidFill>
                <a:latin typeface="Arial" panose="020B0604020202020204" pitchFamily="34" charset="0"/>
                <a:ea typeface="宋体" panose="02010600030101010101" pitchFamily="2" charset="-122"/>
              </a:defRPr>
            </a:lvl1pPr>
          </a:lstStyle>
          <a:p>
            <a:pPr algn="l">
              <a:defRPr/>
            </a:pPr>
            <a:endParaRPr lang="en-US" altLang="zh-CN" b="0">
              <a:solidFill>
                <a:srgbClr val="000000"/>
              </a:solidFill>
            </a:endParaRPr>
          </a:p>
        </p:txBody>
      </p:sp>
      <p:sp>
        <p:nvSpPr>
          <p:cNvPr id="135173" name="Rectangle 5"/>
          <p:cNvSpPr>
            <a:spLocks noGrp="1" noChangeArrowheads="1"/>
          </p:cNvSpPr>
          <p:nvPr>
            <p:ph type="ftr" sz="quarter" idx="3"/>
          </p:nvPr>
        </p:nvSpPr>
        <p:spPr bwMode="auto">
          <a:xfrm>
            <a:off x="3124200" y="6245225"/>
            <a:ext cx="2895600" cy="476250"/>
          </a:xfrm>
          <a:prstGeom prst="rect">
            <a:avLst/>
          </a:prstGeom>
          <a:noFill/>
          <a:ln>
            <a:noFill/>
          </a:ln>
          <a:effectLst/>
        </p:spPr>
        <p:txBody>
          <a:bodyPr vert="horz" wrap="square" lIns="91440" tIns="45720" rIns="91440" bIns="45720" numCol="1" anchor="t" anchorCtr="0" compatLnSpc="1"/>
          <a:lstStyle>
            <a:lvl1pPr algn="ctr" eaLnBrk="1" hangingPunct="1">
              <a:lnSpc>
                <a:spcPct val="100000"/>
              </a:lnSpc>
              <a:spcBef>
                <a:spcPct val="0"/>
              </a:spcBef>
              <a:buClrTx/>
              <a:buSzTx/>
              <a:buFontTx/>
              <a:buNone/>
              <a:defRPr kumimoji="0" sz="1400">
                <a:solidFill>
                  <a:schemeClr val="tx1"/>
                </a:solidFill>
                <a:latin typeface="Arial" panose="020B0604020202020204" pitchFamily="34" charset="0"/>
                <a:ea typeface="宋体" panose="02010600030101010101" pitchFamily="2" charset="-122"/>
              </a:defRPr>
            </a:lvl1pPr>
          </a:lstStyle>
          <a:p>
            <a:pPr>
              <a:defRPr/>
            </a:pPr>
            <a:endParaRPr lang="en-US" altLang="zh-CN" b="0">
              <a:solidFill>
                <a:srgbClr val="000000"/>
              </a:solidFill>
            </a:endParaRPr>
          </a:p>
        </p:txBody>
      </p:sp>
      <p:sp>
        <p:nvSpPr>
          <p:cNvPr id="135174" name="Rectangle 6"/>
          <p:cNvSpPr>
            <a:spLocks noGrp="1" noChangeArrowheads="1"/>
          </p:cNvSpPr>
          <p:nvPr>
            <p:ph type="sldNum" sz="quarter" idx="4"/>
          </p:nvPr>
        </p:nvSpPr>
        <p:spPr bwMode="auto">
          <a:xfrm>
            <a:off x="6553200" y="6245225"/>
            <a:ext cx="2133600" cy="476250"/>
          </a:xfrm>
          <a:prstGeom prst="rect">
            <a:avLst/>
          </a:prstGeom>
          <a:noFill/>
          <a:ln>
            <a:noFill/>
          </a:ln>
          <a:effectLst/>
        </p:spPr>
        <p:txBody>
          <a:bodyPr vert="horz" wrap="square" lIns="91440" tIns="45720" rIns="91440" bIns="45720" numCol="1" anchor="t" anchorCtr="0" compatLnSpc="1"/>
          <a:lstStyle>
            <a:lvl1pPr algn="r" eaLnBrk="1" hangingPunct="1">
              <a:defRPr kumimoji="0" sz="1400">
                <a:solidFill>
                  <a:schemeClr val="tx1"/>
                </a:solidFill>
                <a:latin typeface="Arial" panose="020B0604020202020204" pitchFamily="34" charset="0"/>
                <a:ea typeface="宋体" panose="02010600030101010101" pitchFamily="2" charset="-122"/>
              </a:defRPr>
            </a:lvl1pPr>
          </a:lstStyle>
          <a:p>
            <a:pPr>
              <a:lnSpc>
                <a:spcPct val="100000"/>
              </a:lnSpc>
              <a:defRPr/>
            </a:pPr>
            <a:fld id="{E1361955-7082-4B06-971C-F3D42F5B7A45}" type="slidenum">
              <a:rPr lang="en-US" altLang="zh-CN" b="0">
                <a:solidFill>
                  <a:srgbClr val="000000"/>
                </a:solidFill>
              </a:rPr>
            </a:fld>
            <a:endParaRPr lang="en-US" altLang="zh-CN" b="0">
              <a:solidFill>
                <a:srgbClr val="000000"/>
              </a:solidFill>
            </a:endParaRPr>
          </a:p>
        </p:txBody>
      </p:sp>
      <p:sp>
        <p:nvSpPr>
          <p:cNvPr id="12" name="矩形 11"/>
          <p:cNvSpPr/>
          <p:nvPr userDrawn="1"/>
        </p:nvSpPr>
        <p:spPr bwMode="auto">
          <a:xfrm>
            <a:off x="0" y="0"/>
            <a:ext cx="9144000" cy="828000"/>
          </a:xfrm>
          <a:prstGeom prst="rect">
            <a:avLst/>
          </a:prstGeom>
          <a:solidFill>
            <a:schemeClr val="bg1"/>
          </a:solidFill>
          <a:ln>
            <a:noFill/>
          </a:ln>
          <a:effectLst/>
        </p:spPr>
        <p:txBody>
          <a:bodyPr vert="horz" wrap="none" lIns="91440" tIns="45720" rIns="91440" bIns="45720" numCol="1" rtlCol="0" anchor="t" anchorCtr="0" compatLnSpc="1">
            <a:spAutoFit/>
          </a:bodyPr>
          <a:lstStyle/>
          <a:p>
            <a:pPr marL="276225" marR="0" indent="-276225" algn="l" defTabSz="914400" rtl="0" eaLnBrk="1" fontAlgn="base" latinLnBrk="0" hangingPunct="1">
              <a:lnSpc>
                <a:spcPct val="110000"/>
              </a:lnSpc>
              <a:spcBef>
                <a:spcPct val="20000"/>
              </a:spcBef>
              <a:spcAft>
                <a:spcPct val="0"/>
              </a:spcAft>
              <a:buClr>
                <a:srgbClr val="3366FF"/>
              </a:buClr>
              <a:buSzPct val="75000"/>
              <a:buFont typeface="Wingdings" panose="05000000000000000000" pitchFamily="2" charset="2"/>
              <a:buNone/>
            </a:pPr>
            <a:endParaRPr kumimoji="1" lang="zh-CN" altLang="en-US" sz="2000" b="0" i="0" u="none" strike="noStrike" cap="none" normalizeH="0" baseline="0" smtClean="0">
              <a:ln>
                <a:noFill/>
              </a:ln>
              <a:solidFill>
                <a:srgbClr val="FF3300"/>
              </a:solidFill>
              <a:effectLst/>
              <a:latin typeface="Arial" panose="020B0604020202020204" pitchFamily="34" charset="0"/>
              <a:ea typeface="黑体" panose="02010609060101010101" pitchFamily="49" charset="-122"/>
            </a:endParaRPr>
          </a:p>
        </p:txBody>
      </p:sp>
      <p:pic>
        <p:nvPicPr>
          <p:cNvPr id="13" name="图片 12"/>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36000" y="72000"/>
            <a:ext cx="5376000" cy="720000"/>
          </a:xfrm>
          <a:prstGeom prst="rect">
            <a:avLst/>
          </a:prstGeom>
        </p:spPr>
      </p:pic>
      <p:pic>
        <p:nvPicPr>
          <p:cNvPr id="14" name="图片 13"/>
          <p:cNvPicPr>
            <a:picLocks noChangeAspect="1"/>
          </p:cNvPicPr>
          <p:nvPr userDrawn="1"/>
        </p:nvPicPr>
        <p:blipFill>
          <a:blip r:embed="rId9"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6553200" y="56382"/>
            <a:ext cx="2508711" cy="720000"/>
          </a:xfrm>
          <a:prstGeom prst="rect">
            <a:avLst/>
          </a:prstGeom>
        </p:spPr>
      </p:pic>
      <p:pic>
        <p:nvPicPr>
          <p:cNvPr id="15" name="图片 14"/>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5630976" y="72000"/>
            <a:ext cx="914286" cy="720000"/>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p:timing>
    <p:tnLst>
      <p:par>
        <p:cTn id="1" dur="indefinite" restart="never" nodeType="tmRoot"/>
      </p:par>
    </p:tnLst>
  </p:timing>
  <p:txStyles>
    <p:titleStyle>
      <a:lvl1pPr algn="ctr" rtl="0" eaLnBrk="0" fontAlgn="base" hangingPunct="0">
        <a:spcBef>
          <a:spcPct val="0"/>
        </a:spcBef>
        <a:spcAft>
          <a:spcPct val="0"/>
        </a:spcAft>
        <a:defRPr kumimoji="1" sz="4400" b="1" kern="1200">
          <a:solidFill>
            <a:srgbClr val="CC0000"/>
          </a:solidFill>
          <a:effectLst/>
          <a:latin typeface="Arial" panose="020B0604020202020204" pitchFamily="34" charset="0"/>
          <a:ea typeface="+mj-ea"/>
          <a:cs typeface="Arial" panose="020B0604020202020204" pitchFamily="34" charset="0"/>
        </a:defRPr>
      </a:lvl1pPr>
      <a:lvl2pPr algn="ctr" rtl="0" eaLnBrk="0" fontAlgn="base" hangingPunct="0">
        <a:spcBef>
          <a:spcPct val="0"/>
        </a:spcBef>
        <a:spcAft>
          <a:spcPct val="0"/>
        </a:spcAft>
        <a:defRPr kumimoji="1" sz="4400" b="1">
          <a:solidFill>
            <a:srgbClr val="CC0000"/>
          </a:solidFill>
          <a:effectLst>
            <a:outerShdw blurRad="38100" dist="38100" dir="2700000" algn="tl">
              <a:srgbClr val="C0C0C0"/>
            </a:outerShdw>
          </a:effectLst>
          <a:latin typeface="Lucida Sans" panose="020B0602030504020204" pitchFamily="34" charset="0"/>
          <a:ea typeface="黑体" panose="02010609060101010101" pitchFamily="49" charset="-122"/>
        </a:defRPr>
      </a:lvl2pPr>
      <a:lvl3pPr algn="ctr" rtl="0" eaLnBrk="0" fontAlgn="base" hangingPunct="0">
        <a:spcBef>
          <a:spcPct val="0"/>
        </a:spcBef>
        <a:spcAft>
          <a:spcPct val="0"/>
        </a:spcAft>
        <a:defRPr kumimoji="1" sz="4400" b="1">
          <a:solidFill>
            <a:srgbClr val="CC0000"/>
          </a:solidFill>
          <a:effectLst>
            <a:outerShdw blurRad="38100" dist="38100" dir="2700000" algn="tl">
              <a:srgbClr val="C0C0C0"/>
            </a:outerShdw>
          </a:effectLst>
          <a:latin typeface="Lucida Sans" panose="020B0602030504020204" pitchFamily="34" charset="0"/>
          <a:ea typeface="黑体" panose="02010609060101010101" pitchFamily="49" charset="-122"/>
        </a:defRPr>
      </a:lvl3pPr>
      <a:lvl4pPr algn="ctr" rtl="0" eaLnBrk="0" fontAlgn="base" hangingPunct="0">
        <a:spcBef>
          <a:spcPct val="0"/>
        </a:spcBef>
        <a:spcAft>
          <a:spcPct val="0"/>
        </a:spcAft>
        <a:defRPr kumimoji="1" sz="4400" b="1">
          <a:solidFill>
            <a:srgbClr val="CC0000"/>
          </a:solidFill>
          <a:effectLst>
            <a:outerShdw blurRad="38100" dist="38100" dir="2700000" algn="tl">
              <a:srgbClr val="C0C0C0"/>
            </a:outerShdw>
          </a:effectLst>
          <a:latin typeface="Lucida Sans" panose="020B0602030504020204" pitchFamily="34" charset="0"/>
          <a:ea typeface="黑体" panose="02010609060101010101" pitchFamily="49" charset="-122"/>
        </a:defRPr>
      </a:lvl4pPr>
      <a:lvl5pPr algn="ctr" rtl="0" eaLnBrk="0" fontAlgn="base" hangingPunct="0">
        <a:spcBef>
          <a:spcPct val="0"/>
        </a:spcBef>
        <a:spcAft>
          <a:spcPct val="0"/>
        </a:spcAft>
        <a:defRPr kumimoji="1" sz="4400" b="1">
          <a:solidFill>
            <a:srgbClr val="CC0000"/>
          </a:solidFill>
          <a:effectLst>
            <a:outerShdw blurRad="38100" dist="38100" dir="2700000" algn="tl">
              <a:srgbClr val="C0C0C0"/>
            </a:outerShdw>
          </a:effectLst>
          <a:latin typeface="Lucida Sans" panose="020B0602030504020204" pitchFamily="34" charset="0"/>
          <a:ea typeface="黑体" panose="02010609060101010101" pitchFamily="49" charset="-122"/>
        </a:defRPr>
      </a:lvl5pPr>
      <a:lvl6pPr marL="457200" algn="ctr" rtl="0" fontAlgn="base">
        <a:spcBef>
          <a:spcPct val="0"/>
        </a:spcBef>
        <a:spcAft>
          <a:spcPct val="0"/>
        </a:spcAft>
        <a:defRPr kumimoji="1" sz="4400" b="1">
          <a:solidFill>
            <a:srgbClr val="CC0000"/>
          </a:solidFill>
          <a:effectLst>
            <a:outerShdw blurRad="38100" dist="38100" dir="2700000" algn="tl">
              <a:srgbClr val="C0C0C0"/>
            </a:outerShdw>
          </a:effectLst>
          <a:latin typeface="Lucida Sans" panose="020B0602030504020204" pitchFamily="34" charset="0"/>
          <a:ea typeface="黑体" panose="02010609060101010101" pitchFamily="49" charset="-122"/>
        </a:defRPr>
      </a:lvl6pPr>
      <a:lvl7pPr marL="914400" algn="ctr" rtl="0" fontAlgn="base">
        <a:spcBef>
          <a:spcPct val="0"/>
        </a:spcBef>
        <a:spcAft>
          <a:spcPct val="0"/>
        </a:spcAft>
        <a:defRPr kumimoji="1" sz="4400" b="1">
          <a:solidFill>
            <a:srgbClr val="CC0000"/>
          </a:solidFill>
          <a:effectLst>
            <a:outerShdw blurRad="38100" dist="38100" dir="2700000" algn="tl">
              <a:srgbClr val="C0C0C0"/>
            </a:outerShdw>
          </a:effectLst>
          <a:latin typeface="Lucida Sans" panose="020B0602030504020204" pitchFamily="34" charset="0"/>
          <a:ea typeface="黑体" panose="02010609060101010101" pitchFamily="49" charset="-122"/>
        </a:defRPr>
      </a:lvl7pPr>
      <a:lvl8pPr marL="1371600" algn="ctr" rtl="0" fontAlgn="base">
        <a:spcBef>
          <a:spcPct val="0"/>
        </a:spcBef>
        <a:spcAft>
          <a:spcPct val="0"/>
        </a:spcAft>
        <a:defRPr kumimoji="1" sz="4400" b="1">
          <a:solidFill>
            <a:srgbClr val="CC0000"/>
          </a:solidFill>
          <a:effectLst>
            <a:outerShdw blurRad="38100" dist="38100" dir="2700000" algn="tl">
              <a:srgbClr val="C0C0C0"/>
            </a:outerShdw>
          </a:effectLst>
          <a:latin typeface="Lucida Sans" panose="020B0602030504020204" pitchFamily="34" charset="0"/>
          <a:ea typeface="黑体" panose="02010609060101010101" pitchFamily="49" charset="-122"/>
        </a:defRPr>
      </a:lvl8pPr>
      <a:lvl9pPr marL="1828800" algn="ctr" rtl="0" fontAlgn="base">
        <a:spcBef>
          <a:spcPct val="0"/>
        </a:spcBef>
        <a:spcAft>
          <a:spcPct val="0"/>
        </a:spcAft>
        <a:defRPr kumimoji="1" sz="4400" b="1">
          <a:solidFill>
            <a:srgbClr val="CC0000"/>
          </a:solidFill>
          <a:effectLst>
            <a:outerShdw blurRad="38100" dist="38100" dir="2700000" algn="tl">
              <a:srgbClr val="C0C0C0"/>
            </a:outerShdw>
          </a:effectLst>
          <a:latin typeface="Lucida Sans" panose="020B0602030504020204" pitchFamily="34" charset="0"/>
          <a:ea typeface="黑体" panose="02010609060101010101" pitchFamily="49" charset="-122"/>
        </a:defRPr>
      </a:lvl9pPr>
    </p:titleStyle>
    <p:bodyStyle>
      <a:lvl1pPr marL="342900" indent="-342900" algn="l" rtl="0" eaLnBrk="0" fontAlgn="base" hangingPunct="0">
        <a:spcBef>
          <a:spcPct val="20000"/>
        </a:spcBef>
        <a:spcAft>
          <a:spcPct val="0"/>
        </a:spcAft>
        <a:buClr>
          <a:srgbClr val="3366FF"/>
        </a:buClr>
        <a:buSzPct val="75000"/>
        <a:buFont typeface="Wingdings" panose="05000000000000000000" pitchFamily="2" charset="2"/>
        <a:buChar char="ª"/>
        <a:defRPr kumimoji="1" sz="3600" kern="1200">
          <a:solidFill>
            <a:schemeClr val="tx1"/>
          </a:solidFill>
          <a:latin typeface="Times New Roman" panose="02020603050405020304" pitchFamily="18" charset="0"/>
          <a:ea typeface="+mn-ea"/>
          <a:cs typeface="Times New Roman" panose="02020603050405020304" pitchFamily="18" charset="0"/>
        </a:defRPr>
      </a:lvl1pPr>
      <a:lvl2pPr marL="742950" indent="-285750" algn="l" rtl="0" eaLnBrk="0" fontAlgn="base" hangingPunct="0">
        <a:spcBef>
          <a:spcPct val="20000"/>
        </a:spcBef>
        <a:spcAft>
          <a:spcPct val="0"/>
        </a:spcAft>
        <a:buClr>
          <a:srgbClr val="990033"/>
        </a:buClr>
        <a:buSzPct val="80000"/>
        <a:buFont typeface="Wingdings" panose="05000000000000000000" pitchFamily="2" charset="2"/>
        <a:buChar char="Ø"/>
        <a:defRPr sz="2800" kern="1200">
          <a:solidFill>
            <a:schemeClr val="tx1"/>
          </a:solidFill>
          <a:latin typeface="Times New Roman" panose="02020603050405020304" pitchFamily="18" charset="0"/>
          <a:ea typeface="+mn-ea"/>
          <a:cs typeface="Times New Roman" panose="02020603050405020304" pitchFamily="18" charset="0"/>
        </a:defRPr>
      </a:lvl2pPr>
      <a:lvl3pPr marL="1143000" indent="-228600" algn="l" rtl="0" eaLnBrk="0" fontAlgn="base" hangingPunct="0">
        <a:spcBef>
          <a:spcPct val="20000"/>
        </a:spcBef>
        <a:spcAft>
          <a:spcPct val="0"/>
        </a:spcAft>
        <a:buClr>
          <a:srgbClr val="FF0000"/>
        </a:buClr>
        <a:buChar char="•"/>
        <a:defRPr sz="2400" b="1" kern="1200">
          <a:solidFill>
            <a:schemeClr val="tx1"/>
          </a:solidFill>
          <a:latin typeface="Times New Roman" panose="02020603050405020304" pitchFamily="18" charset="0"/>
          <a:ea typeface="楷体" panose="02010609060101010101" charset="-122"/>
          <a:cs typeface="Times New Roman" panose="02020603050405020304" pitchFamily="18" charset="0"/>
        </a:defRPr>
      </a:lvl3pPr>
      <a:lvl4pPr marL="16002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4pPr>
      <a:lvl5pPr marL="2057400" indent="-2286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7.png"/></Relationships>
</file>

<file path=ppt/slides/_rels/slide11.xml.rels><?xml version="1.0" encoding="UTF-8" standalone="yes"?>
<Relationships xmlns="http://schemas.openxmlformats.org/package/2006/relationships"><Relationship Id="rId7" Type="http://schemas.openxmlformats.org/officeDocument/2006/relationships/slideLayout" Target="../slideLayouts/slideLayout6.xml"/><Relationship Id="rId6" Type="http://schemas.openxmlformats.org/officeDocument/2006/relationships/image" Target="../media/image23.jpeg"/><Relationship Id="rId5" Type="http://schemas.openxmlformats.org/officeDocument/2006/relationships/image" Target="../media/image22.png"/><Relationship Id="rId4" Type="http://schemas.openxmlformats.org/officeDocument/2006/relationships/image" Target="../media/image21.png"/><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image" Target="../media/image18.jpe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2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25.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26.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27.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28.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29.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6.xml"/><Relationship Id="rId1" Type="http://schemas.openxmlformats.org/officeDocument/2006/relationships/image" Target="../media/image3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31.png"/></Relationships>
</file>

<file path=ppt/slides/_rels/slide21.xml.rels><?xml version="1.0" encoding="UTF-8" standalone="yes"?>
<Relationships xmlns="http://schemas.openxmlformats.org/package/2006/relationships"><Relationship Id="rId4" Type="http://schemas.openxmlformats.org/officeDocument/2006/relationships/slideLayout" Target="../slideLayouts/slideLayout6.xml"/><Relationship Id="rId3" Type="http://schemas.microsoft.com/office/2007/relationships/hdphoto" Target="../media/image34.wdp"/><Relationship Id="rId2" Type="http://schemas.openxmlformats.org/officeDocument/2006/relationships/image" Target="../media/image33.png"/><Relationship Id="rId1" Type="http://schemas.openxmlformats.org/officeDocument/2006/relationships/image" Target="../media/image32.png"/></Relationships>
</file>

<file path=ppt/slides/_rels/slide22.xml.rels><?xml version="1.0" encoding="UTF-8" standalone="yes"?>
<Relationships xmlns="http://schemas.openxmlformats.org/package/2006/relationships"><Relationship Id="rId9" Type="http://schemas.openxmlformats.org/officeDocument/2006/relationships/slideLayout" Target="../slideLayouts/slideLayout6.xml"/><Relationship Id="rId8" Type="http://schemas.openxmlformats.org/officeDocument/2006/relationships/image" Target="../media/image42.jpeg"/><Relationship Id="rId7" Type="http://schemas.openxmlformats.org/officeDocument/2006/relationships/image" Target="../media/image41.jpeg"/><Relationship Id="rId6" Type="http://schemas.openxmlformats.org/officeDocument/2006/relationships/image" Target="../media/image40.png"/><Relationship Id="rId5" Type="http://schemas.openxmlformats.org/officeDocument/2006/relationships/image" Target="../media/image39.jpeg"/><Relationship Id="rId4" Type="http://schemas.openxmlformats.org/officeDocument/2006/relationships/image" Target="../media/image38.png"/><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image" Target="../media/image35.jpeg"/></Relationships>
</file>

<file path=ppt/slides/_rels/slide23.xml.rels><?xml version="1.0" encoding="UTF-8" standalone="yes"?>
<Relationships xmlns="http://schemas.openxmlformats.org/package/2006/relationships"><Relationship Id="rId6" Type="http://schemas.openxmlformats.org/officeDocument/2006/relationships/slideLayout" Target="../slideLayouts/slideLayout6.xml"/><Relationship Id="rId5" Type="http://schemas.openxmlformats.org/officeDocument/2006/relationships/image" Target="../media/image47.png"/><Relationship Id="rId4" Type="http://schemas.openxmlformats.org/officeDocument/2006/relationships/image" Target="../media/image46.png"/><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image" Target="../media/image43.jpe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chart" Target="../charts/chart3.xml"/><Relationship Id="rId1" Type="http://schemas.openxmlformats.org/officeDocument/2006/relationships/chart" Target="../charts/chart2.xml"/></Relationships>
</file>

<file path=ppt/slides/_rels/slide26.xml.rels><?xml version="1.0" encoding="UTF-8" standalone="yes"?>
<Relationships xmlns="http://schemas.openxmlformats.org/package/2006/relationships"><Relationship Id="rId9" Type="http://schemas.openxmlformats.org/officeDocument/2006/relationships/image" Target="../media/image52.png"/><Relationship Id="rId8" Type="http://schemas.openxmlformats.org/officeDocument/2006/relationships/image" Target="../media/image51.png"/><Relationship Id="rId7" Type="http://schemas.openxmlformats.org/officeDocument/2006/relationships/image" Target="../media/image50.png"/><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 Id="rId3" Type="http://schemas.openxmlformats.org/officeDocument/2006/relationships/diagramLayout" Target="../diagrams/layout1.xml"/><Relationship Id="rId2" Type="http://schemas.openxmlformats.org/officeDocument/2006/relationships/diagramData" Target="../diagrams/data1.xml"/><Relationship Id="rId17" Type="http://schemas.openxmlformats.org/officeDocument/2006/relationships/notesSlide" Target="../notesSlides/notesSlide4.xml"/><Relationship Id="rId16" Type="http://schemas.openxmlformats.org/officeDocument/2006/relationships/slideLayout" Target="../slideLayouts/slideLayout6.xml"/><Relationship Id="rId15" Type="http://schemas.openxmlformats.org/officeDocument/2006/relationships/image" Target="../media/image2.svg"/><Relationship Id="rId14" Type="http://schemas.openxmlformats.org/officeDocument/2006/relationships/image" Target="../media/image56.png"/><Relationship Id="rId13" Type="http://schemas.openxmlformats.org/officeDocument/2006/relationships/image" Target="../media/image55.png"/><Relationship Id="rId12" Type="http://schemas.openxmlformats.org/officeDocument/2006/relationships/image" Target="../media/image54.png"/><Relationship Id="rId11" Type="http://schemas.openxmlformats.org/officeDocument/2006/relationships/image" Target="../media/image1.svg"/><Relationship Id="rId10" Type="http://schemas.openxmlformats.org/officeDocument/2006/relationships/image" Target="../media/image53.png"/><Relationship Id="rId1" Type="http://schemas.openxmlformats.org/officeDocument/2006/relationships/image" Target="../media/image49.jpe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6.xml"/><Relationship Id="rId1" Type="http://schemas.openxmlformats.org/officeDocument/2006/relationships/image" Target="../media/image57.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59.png"/><Relationship Id="rId1" Type="http://schemas.openxmlformats.org/officeDocument/2006/relationships/image" Target="../media/image58.jpe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60.jpe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62.jpeg"/><Relationship Id="rId1" Type="http://schemas.openxmlformats.org/officeDocument/2006/relationships/image" Target="../media/image61.png"/></Relationships>
</file>

<file path=ppt/slides/_rels/slide33.xml.rels><?xml version="1.0" encoding="UTF-8" standalone="yes"?>
<Relationships xmlns="http://schemas.openxmlformats.org/package/2006/relationships"><Relationship Id="rId5" Type="http://schemas.openxmlformats.org/officeDocument/2006/relationships/slideLayout" Target="../slideLayouts/slideLayout6.xml"/><Relationship Id="rId4" Type="http://schemas.openxmlformats.org/officeDocument/2006/relationships/image" Target="../media/image66.png"/><Relationship Id="rId3" Type="http://schemas.openxmlformats.org/officeDocument/2006/relationships/image" Target="../media/image65.jpeg"/><Relationship Id="rId2" Type="http://schemas.openxmlformats.org/officeDocument/2006/relationships/image" Target="../media/image64.jpeg"/><Relationship Id="rId1" Type="http://schemas.openxmlformats.org/officeDocument/2006/relationships/image" Target="../media/image63.jpe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67.png"/></Relationships>
</file>

<file path=ppt/slides/_rels/slide35.xml.rels><?xml version="1.0" encoding="UTF-8" standalone="yes"?>
<Relationships xmlns="http://schemas.openxmlformats.org/package/2006/relationships"><Relationship Id="rId4" Type="http://schemas.openxmlformats.org/officeDocument/2006/relationships/slideLayout" Target="../slideLayouts/slideLayout6.xml"/><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image" Target="../media/image6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71.pn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72.png"/></Relationships>
</file>

<file path=ppt/slides/_rels/slide39.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6.xml"/><Relationship Id="rId2" Type="http://schemas.openxmlformats.org/officeDocument/2006/relationships/image" Target="../media/image74.jpeg"/><Relationship Id="rId1" Type="http://schemas.openxmlformats.org/officeDocument/2006/relationships/image" Target="../media/image73.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jpeg"/></Relationships>
</file>

<file path=ppt/slides/_rels/slide40.xml.rels><?xml version="1.0" encoding="UTF-8" standalone="yes"?>
<Relationships xmlns="http://schemas.openxmlformats.org/package/2006/relationships"><Relationship Id="rId7" Type="http://schemas.openxmlformats.org/officeDocument/2006/relationships/notesSlide" Target="../notesSlides/notesSlide8.xml"/><Relationship Id="rId6" Type="http://schemas.openxmlformats.org/officeDocument/2006/relationships/slideLayout" Target="../slideLayouts/slideLayout6.xml"/><Relationship Id="rId5" Type="http://schemas.microsoft.com/office/2007/relationships/diagramDrawing" Target="../diagrams/drawing2.xml"/><Relationship Id="rId4" Type="http://schemas.openxmlformats.org/officeDocument/2006/relationships/diagramColors" Target="../diagrams/colors2.xml"/><Relationship Id="rId3" Type="http://schemas.openxmlformats.org/officeDocument/2006/relationships/diagramQuickStyle" Target="../diagrams/quickStyle2.xml"/><Relationship Id="rId2" Type="http://schemas.openxmlformats.org/officeDocument/2006/relationships/diagramLayout" Target="../diagrams/layout2.xml"/><Relationship Id="rId1" Type="http://schemas.openxmlformats.org/officeDocument/2006/relationships/diagramData" Target="../diagrams/data2.xml"/></Relationships>
</file>

<file path=ppt/slides/_rels/slide41.xml.rels><?xml version="1.0" encoding="UTF-8" standalone="yes"?>
<Relationships xmlns="http://schemas.openxmlformats.org/package/2006/relationships"><Relationship Id="rId9" Type="http://schemas.openxmlformats.org/officeDocument/2006/relationships/diagramColors" Target="../diagrams/colors4.xml"/><Relationship Id="rId8" Type="http://schemas.openxmlformats.org/officeDocument/2006/relationships/diagramQuickStyle" Target="../diagrams/quickStyle4.xml"/><Relationship Id="rId7" Type="http://schemas.openxmlformats.org/officeDocument/2006/relationships/diagramLayout" Target="../diagrams/layout4.xml"/><Relationship Id="rId6" Type="http://schemas.openxmlformats.org/officeDocument/2006/relationships/diagramData" Target="../diagrams/data4.xml"/><Relationship Id="rId5" Type="http://schemas.microsoft.com/office/2007/relationships/diagramDrawing" Target="../diagrams/drawing3.xml"/><Relationship Id="rId4" Type="http://schemas.openxmlformats.org/officeDocument/2006/relationships/diagramColors" Target="../diagrams/colors3.xml"/><Relationship Id="rId3" Type="http://schemas.openxmlformats.org/officeDocument/2006/relationships/diagramQuickStyle" Target="../diagrams/quickStyle3.xml"/><Relationship Id="rId2" Type="http://schemas.openxmlformats.org/officeDocument/2006/relationships/diagramLayout" Target="../diagrams/layout3.xml"/><Relationship Id="rId12" Type="http://schemas.openxmlformats.org/officeDocument/2006/relationships/notesSlide" Target="../notesSlides/notesSlide9.xml"/><Relationship Id="rId11" Type="http://schemas.openxmlformats.org/officeDocument/2006/relationships/slideLayout" Target="../slideLayouts/slideLayout6.xml"/><Relationship Id="rId10" Type="http://schemas.microsoft.com/office/2007/relationships/diagramDrawing" Target="../diagrams/drawing4.xml"/><Relationship Id="rId1" Type="http://schemas.openxmlformats.org/officeDocument/2006/relationships/diagramData" Target="../diagrams/data3.xml"/></Relationships>
</file>

<file path=ppt/slides/_rels/slide42.xml.rels><?xml version="1.0" encoding="UTF-8" standalone="yes"?>
<Relationships xmlns="http://schemas.openxmlformats.org/package/2006/relationships"><Relationship Id="rId9" Type="http://schemas.openxmlformats.org/officeDocument/2006/relationships/diagramColors" Target="../diagrams/colors6.xml"/><Relationship Id="rId8" Type="http://schemas.openxmlformats.org/officeDocument/2006/relationships/diagramQuickStyle" Target="../diagrams/quickStyle6.xml"/><Relationship Id="rId7" Type="http://schemas.openxmlformats.org/officeDocument/2006/relationships/diagramLayout" Target="../diagrams/layout6.xml"/><Relationship Id="rId6" Type="http://schemas.openxmlformats.org/officeDocument/2006/relationships/diagramData" Target="../diagrams/data6.xml"/><Relationship Id="rId5" Type="http://schemas.microsoft.com/office/2007/relationships/diagramDrawing" Target="../diagrams/drawing5.xml"/><Relationship Id="rId4" Type="http://schemas.openxmlformats.org/officeDocument/2006/relationships/diagramColors" Target="../diagrams/colors5.xml"/><Relationship Id="rId3" Type="http://schemas.openxmlformats.org/officeDocument/2006/relationships/diagramQuickStyle" Target="../diagrams/quickStyle5.xml"/><Relationship Id="rId2" Type="http://schemas.openxmlformats.org/officeDocument/2006/relationships/diagramLayout" Target="../diagrams/layout5.xml"/><Relationship Id="rId12" Type="http://schemas.openxmlformats.org/officeDocument/2006/relationships/notesSlide" Target="../notesSlides/notesSlide10.xml"/><Relationship Id="rId11" Type="http://schemas.openxmlformats.org/officeDocument/2006/relationships/slideLayout" Target="../slideLayouts/slideLayout6.xml"/><Relationship Id="rId10" Type="http://schemas.microsoft.com/office/2007/relationships/diagramDrawing" Target="../diagrams/drawing6.xml"/><Relationship Id="rId1" Type="http://schemas.openxmlformats.org/officeDocument/2006/relationships/diagramData" Target="../diagrams/data5.xml"/></Relationships>
</file>

<file path=ppt/slides/_rels/slide43.xml.rels><?xml version="1.0" encoding="UTF-8" standalone="yes"?>
<Relationships xmlns="http://schemas.openxmlformats.org/package/2006/relationships"><Relationship Id="rId6" Type="http://schemas.openxmlformats.org/officeDocument/2006/relationships/notesSlide" Target="../notesSlides/notesSlide11.xml"/><Relationship Id="rId5" Type="http://schemas.openxmlformats.org/officeDocument/2006/relationships/slideLayout" Target="../slideLayouts/slideLayout6.xml"/><Relationship Id="rId4" Type="http://schemas.openxmlformats.org/officeDocument/2006/relationships/image" Target="../media/image78.png"/><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image" Target="../media/image75.png"/></Relationships>
</file>

<file path=ppt/slides/_rels/slide44.xml.rels><?xml version="1.0" encoding="UTF-8" standalone="yes"?>
<Relationships xmlns="http://schemas.openxmlformats.org/package/2006/relationships"><Relationship Id="rId9" Type="http://schemas.openxmlformats.org/officeDocument/2006/relationships/slideLayout" Target="../slideLayouts/slideLayout6.xml"/><Relationship Id="rId8" Type="http://schemas.openxmlformats.org/officeDocument/2006/relationships/image" Target="../media/image81.png"/><Relationship Id="rId7" Type="http://schemas.openxmlformats.org/officeDocument/2006/relationships/image" Target="../media/image80.png"/><Relationship Id="rId6" Type="http://schemas.openxmlformats.org/officeDocument/2006/relationships/image" Target="../media/image79.png"/><Relationship Id="rId5" Type="http://schemas.microsoft.com/office/2007/relationships/diagramDrawing" Target="../diagrams/drawing7.xml"/><Relationship Id="rId4" Type="http://schemas.openxmlformats.org/officeDocument/2006/relationships/diagramColors" Target="../diagrams/colors7.xml"/><Relationship Id="rId3" Type="http://schemas.openxmlformats.org/officeDocument/2006/relationships/diagramQuickStyle" Target="../diagrams/quickStyle7.xml"/><Relationship Id="rId2" Type="http://schemas.openxmlformats.org/officeDocument/2006/relationships/diagramLayout" Target="../diagrams/layout7.xml"/><Relationship Id="rId10" Type="http://schemas.openxmlformats.org/officeDocument/2006/relationships/notesSlide" Target="../notesSlides/notesSlide12.xml"/><Relationship Id="rId1" Type="http://schemas.openxmlformats.org/officeDocument/2006/relationships/diagramData" Target="../diagrams/data7.xml"/></Relationships>
</file>

<file path=ppt/slides/_rels/slide45.xml.rels><?xml version="1.0" encoding="UTF-8" standalone="yes"?>
<Relationships xmlns="http://schemas.openxmlformats.org/package/2006/relationships"><Relationship Id="rId9" Type="http://schemas.openxmlformats.org/officeDocument/2006/relationships/slideLayout" Target="../slideLayouts/slideLayout6.xml"/><Relationship Id="rId8" Type="http://schemas.openxmlformats.org/officeDocument/2006/relationships/image" Target="../media/image81.png"/><Relationship Id="rId7" Type="http://schemas.openxmlformats.org/officeDocument/2006/relationships/image" Target="../media/image80.png"/><Relationship Id="rId6" Type="http://schemas.openxmlformats.org/officeDocument/2006/relationships/image" Target="../media/image79.png"/><Relationship Id="rId5" Type="http://schemas.microsoft.com/office/2007/relationships/diagramDrawing" Target="../diagrams/drawing8.xml"/><Relationship Id="rId4" Type="http://schemas.openxmlformats.org/officeDocument/2006/relationships/diagramColors" Target="../diagrams/colors8.xml"/><Relationship Id="rId3" Type="http://schemas.openxmlformats.org/officeDocument/2006/relationships/diagramQuickStyle" Target="../diagrams/quickStyle8.xml"/><Relationship Id="rId2" Type="http://schemas.openxmlformats.org/officeDocument/2006/relationships/diagramLayout" Target="../diagrams/layout8.xml"/><Relationship Id="rId10" Type="http://schemas.openxmlformats.org/officeDocument/2006/relationships/notesSlide" Target="../notesSlides/notesSlide13.xml"/><Relationship Id="rId1" Type="http://schemas.openxmlformats.org/officeDocument/2006/relationships/diagramData" Target="../diagrams/data8.xml"/></Relationships>
</file>

<file path=ppt/slides/_rels/slide46.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6.xml"/><Relationship Id="rId2" Type="http://schemas.openxmlformats.org/officeDocument/2006/relationships/image" Target="../media/image83.png"/><Relationship Id="rId1" Type="http://schemas.openxmlformats.org/officeDocument/2006/relationships/image" Target="../media/image82.png"/></Relationships>
</file>

<file path=ppt/slides/_rels/slide47.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6.xml"/><Relationship Id="rId2" Type="http://schemas.openxmlformats.org/officeDocument/2006/relationships/image" Target="../media/image85.png"/><Relationship Id="rId1" Type="http://schemas.openxmlformats.org/officeDocument/2006/relationships/image" Target="../media/image84.png"/></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6.xml"/><Relationship Id="rId1" Type="http://schemas.openxmlformats.org/officeDocument/2006/relationships/image" Target="../media/image86.png"/></Relationships>
</file>

<file path=ppt/slides/_rels/slide49.xml.rels><?xml version="1.0" encoding="UTF-8" standalone="yes"?>
<Relationships xmlns="http://schemas.openxmlformats.org/package/2006/relationships"><Relationship Id="rId9" Type="http://schemas.openxmlformats.org/officeDocument/2006/relationships/slideLayout" Target="../slideLayouts/slideLayout6.xml"/><Relationship Id="rId8" Type="http://schemas.openxmlformats.org/officeDocument/2006/relationships/image" Target="../media/image81.png"/><Relationship Id="rId7" Type="http://schemas.openxmlformats.org/officeDocument/2006/relationships/image" Target="../media/image80.png"/><Relationship Id="rId6" Type="http://schemas.openxmlformats.org/officeDocument/2006/relationships/image" Target="../media/image79.png"/><Relationship Id="rId5" Type="http://schemas.microsoft.com/office/2007/relationships/diagramDrawing" Target="../diagrams/drawing9.xml"/><Relationship Id="rId4" Type="http://schemas.openxmlformats.org/officeDocument/2006/relationships/diagramColors" Target="../diagrams/colors9.xml"/><Relationship Id="rId3" Type="http://schemas.openxmlformats.org/officeDocument/2006/relationships/diagramQuickStyle" Target="../diagrams/quickStyle9.xml"/><Relationship Id="rId2" Type="http://schemas.openxmlformats.org/officeDocument/2006/relationships/diagramLayout" Target="../diagrams/layout9.xml"/><Relationship Id="rId10" Type="http://schemas.openxmlformats.org/officeDocument/2006/relationships/notesSlide" Target="../notesSlides/notesSlide17.xml"/><Relationship Id="rId1" Type="http://schemas.openxmlformats.org/officeDocument/2006/relationships/diagramData" Target="../diagrams/data9.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6.xml"/><Relationship Id="rId1" Type="http://schemas.openxmlformats.org/officeDocument/2006/relationships/image" Target="../media/image87.png"/></Relationships>
</file>

<file path=ppt/slides/_rels/slide51.xml.rels><?xml version="1.0" encoding="UTF-8" standalone="yes"?>
<Relationships xmlns="http://schemas.openxmlformats.org/package/2006/relationships"><Relationship Id="rId9" Type="http://schemas.openxmlformats.org/officeDocument/2006/relationships/slideLayout" Target="../slideLayouts/slideLayout6.xml"/><Relationship Id="rId8" Type="http://schemas.openxmlformats.org/officeDocument/2006/relationships/image" Target="../media/image81.png"/><Relationship Id="rId7" Type="http://schemas.openxmlformats.org/officeDocument/2006/relationships/image" Target="../media/image80.png"/><Relationship Id="rId6" Type="http://schemas.openxmlformats.org/officeDocument/2006/relationships/image" Target="../media/image79.png"/><Relationship Id="rId5" Type="http://schemas.microsoft.com/office/2007/relationships/diagramDrawing" Target="../diagrams/drawing10.xml"/><Relationship Id="rId4" Type="http://schemas.openxmlformats.org/officeDocument/2006/relationships/diagramColors" Target="../diagrams/colors10.xml"/><Relationship Id="rId3" Type="http://schemas.openxmlformats.org/officeDocument/2006/relationships/diagramQuickStyle" Target="../diagrams/quickStyle10.xml"/><Relationship Id="rId2" Type="http://schemas.openxmlformats.org/officeDocument/2006/relationships/diagramLayout" Target="../diagrams/layout10.xml"/><Relationship Id="rId10" Type="http://schemas.openxmlformats.org/officeDocument/2006/relationships/notesSlide" Target="../notesSlides/notesSlide19.xml"/><Relationship Id="rId1" Type="http://schemas.openxmlformats.org/officeDocument/2006/relationships/diagramData" Target="../diagrams/data10.xml"/></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6.xml"/><Relationship Id="rId1" Type="http://schemas.openxmlformats.org/officeDocument/2006/relationships/image" Target="../media/image88.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9" Type="http://schemas.openxmlformats.org/officeDocument/2006/relationships/slideLayout" Target="../slideLayouts/slideLayout6.xml"/><Relationship Id="rId8" Type="http://schemas.openxmlformats.org/officeDocument/2006/relationships/image" Target="../media/image81.png"/><Relationship Id="rId7" Type="http://schemas.openxmlformats.org/officeDocument/2006/relationships/image" Target="../media/image80.png"/><Relationship Id="rId6" Type="http://schemas.openxmlformats.org/officeDocument/2006/relationships/image" Target="../media/image79.png"/><Relationship Id="rId5" Type="http://schemas.microsoft.com/office/2007/relationships/diagramDrawing" Target="../diagrams/drawing11.xml"/><Relationship Id="rId4" Type="http://schemas.openxmlformats.org/officeDocument/2006/relationships/diagramColors" Target="../diagrams/colors11.xml"/><Relationship Id="rId3" Type="http://schemas.openxmlformats.org/officeDocument/2006/relationships/diagramQuickStyle" Target="../diagrams/quickStyle11.xml"/><Relationship Id="rId2" Type="http://schemas.openxmlformats.org/officeDocument/2006/relationships/diagramLayout" Target="../diagrams/layout11.xml"/><Relationship Id="rId10" Type="http://schemas.openxmlformats.org/officeDocument/2006/relationships/notesSlide" Target="../notesSlides/notesSlide22.xml"/><Relationship Id="rId1" Type="http://schemas.openxmlformats.org/officeDocument/2006/relationships/diagramData" Target="../diagrams/data11.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xml"/><Relationship Id="rId1" Type="http://schemas.openxmlformats.org/officeDocument/2006/relationships/chart" Target="../charts/chart4.xml"/></Relationships>
</file>

<file path=ppt/slides/_rels/slide58.xml.rels><?xml version="1.0" encoding="UTF-8" standalone="yes"?>
<Relationships xmlns="http://schemas.openxmlformats.org/package/2006/relationships"><Relationship Id="rId5" Type="http://schemas.openxmlformats.org/officeDocument/2006/relationships/notesSlide" Target="../notesSlides/notesSlide26.xml"/><Relationship Id="rId4" Type="http://schemas.openxmlformats.org/officeDocument/2006/relationships/vmlDrawing" Target="../drawings/vmlDrawing2.vml"/><Relationship Id="rId3" Type="http://schemas.openxmlformats.org/officeDocument/2006/relationships/slideLayout" Target="../slideLayouts/slideLayout2.xml"/><Relationship Id="rId2" Type="http://schemas.openxmlformats.org/officeDocument/2006/relationships/image" Target="../media/image89.emf"/><Relationship Id="rId1" Type="http://schemas.openxmlformats.org/officeDocument/2006/relationships/oleObject" Target="../embeddings/oleObject3.bin"/></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jpe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6.xml"/><Relationship Id="rId1" Type="http://schemas.openxmlformats.org/officeDocument/2006/relationships/image" Target="../media/image90.png"/></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6.xml"/><Relationship Id="rId1" Type="http://schemas.openxmlformats.org/officeDocument/2006/relationships/image" Target="../media/image90.pn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2.xml"/><Relationship Id="rId1" Type="http://schemas.openxmlformats.org/officeDocument/2006/relationships/image" Target="../media/image90.png"/></Relationships>
</file>

<file path=ppt/slides/_rels/slide7.xml.rels><?xml version="1.0" encoding="UTF-8" standalone="yes"?>
<Relationships xmlns="http://schemas.openxmlformats.org/package/2006/relationships"><Relationship Id="rId7" Type="http://schemas.openxmlformats.org/officeDocument/2006/relationships/vmlDrawing" Target="../drawings/vmlDrawing1.vml"/><Relationship Id="rId6" Type="http://schemas.openxmlformats.org/officeDocument/2006/relationships/slideLayout" Target="../slideLayouts/slideLayout2.xml"/><Relationship Id="rId5" Type="http://schemas.openxmlformats.org/officeDocument/2006/relationships/image" Target="../media/image10.wmf"/><Relationship Id="rId4" Type="http://schemas.openxmlformats.org/officeDocument/2006/relationships/oleObject" Target="../embeddings/oleObject2.bin"/><Relationship Id="rId3" Type="http://schemas.openxmlformats.org/officeDocument/2006/relationships/image" Target="../media/image9.wmf"/><Relationship Id="rId2" Type="http://schemas.openxmlformats.org/officeDocument/2006/relationships/oleObject" Target="../embeddings/oleObject1.bin"/><Relationship Id="rId1" Type="http://schemas.openxmlformats.org/officeDocument/2006/relationships/image" Target="../media/image8.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4" Type="http://schemas.openxmlformats.org/officeDocument/2006/relationships/notesSlide" Target="../notesSlides/notesSlide39.xml"/><Relationship Id="rId3" Type="http://schemas.openxmlformats.org/officeDocument/2006/relationships/slideLayout" Target="../slideLayouts/slideLayout4.xml"/><Relationship Id="rId2" Type="http://schemas.openxmlformats.org/officeDocument/2006/relationships/image" Target="../media/image92.png"/><Relationship Id="rId1" Type="http://schemas.openxmlformats.org/officeDocument/2006/relationships/image" Target="../media/image91.png"/></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5" Type="http://schemas.openxmlformats.org/officeDocument/2006/relationships/notesSlide" Target="../notesSlides/notesSlide42.xml"/><Relationship Id="rId4" Type="http://schemas.openxmlformats.org/officeDocument/2006/relationships/slideLayout" Target="../slideLayouts/slideLayout6.xml"/><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image" Target="../media/image93.png"/></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7" Type="http://schemas.openxmlformats.org/officeDocument/2006/relationships/slideLayout" Target="../slideLayouts/slideLayout6.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chart" Target="../charts/chart1.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6.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a:spLocks noGrp="1" noChangeArrowheads="1"/>
          </p:cNvSpPr>
          <p:nvPr>
            <p:ph type="ctrTitle"/>
          </p:nvPr>
        </p:nvSpPr>
        <p:spPr/>
        <p:txBody>
          <a:bodyPr/>
          <a:p>
            <a:r>
              <a:rPr lang="zh-CN" altLang="en-US" b="0"/>
              <a:t>对象存储系统专题</a:t>
            </a:r>
            <a:endParaRPr lang="zh-CN" altLang="en-US" b="0"/>
          </a:p>
        </p:txBody>
      </p:sp>
      <p:sp>
        <p:nvSpPr>
          <p:cNvPr id="5" name="副标题 4"/>
          <p:cNvSpPr>
            <a:spLocks noGrp="1" noChangeArrowheads="1"/>
          </p:cNvSpPr>
          <p:nvPr>
            <p:ph type="subTitle" idx="1"/>
          </p:nvPr>
        </p:nvSpPr>
        <p:spPr/>
        <p:txBody>
          <a:bodyPr/>
          <a:p>
            <a:r>
              <a:rPr lang="zh-CN" altLang="en-US" sz="2500" b="0">
                <a:latin typeface="Times New Roman" panose="02020603050405020304" pitchFamily="18" charset="0"/>
              </a:rPr>
              <a:t>施展 </a:t>
            </a:r>
            <a:r>
              <a:rPr lang="en-US" altLang="zh-CN" sz="2500" b="0">
                <a:latin typeface="Times New Roman" panose="02020603050405020304" pitchFamily="18" charset="0"/>
              </a:rPr>
              <a:t>2020</a:t>
            </a:r>
            <a:endParaRPr lang="en-US" altLang="zh-CN" sz="2500" b="0">
              <a:latin typeface="Times New Roman" panose="02020603050405020304"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信息存储发展</a:t>
            </a:r>
            <a:endParaRPr lang="zh-CN" altLang="en-US"/>
          </a:p>
        </p:txBody>
      </p:sp>
      <p:pic>
        <p:nvPicPr>
          <p:cNvPr id="5" name="内容占位符 4"/>
          <p:cNvPicPr>
            <a:picLocks noChangeAspect="1"/>
          </p:cNvPicPr>
          <p:nvPr>
            <p:ph idx="4294967295"/>
          </p:nvPr>
        </p:nvPicPr>
        <p:blipFill>
          <a:blip r:embed="rId1">
            <a:extLst>
              <a:ext uri="{28A0092B-C50C-407E-A947-70E740481C1C}">
                <a14:useLocalDpi xmlns:a14="http://schemas.microsoft.com/office/drawing/2010/main" val="0"/>
              </a:ext>
            </a:extLst>
          </a:blip>
          <a:stretch>
            <a:fillRect/>
          </a:stretch>
        </p:blipFill>
        <p:spPr>
          <a:xfrm>
            <a:off x="699770" y="1268730"/>
            <a:ext cx="7744605" cy="4320000"/>
          </a:xfrm>
          <a:prstGeom prst="round2DiagRect">
            <a:avLst>
              <a:gd name="adj1" fmla="val 16667"/>
              <a:gd name="adj2" fmla="val 0"/>
            </a:avLst>
          </a:prstGeom>
          <a:ln w="88900" cap="sq">
            <a:solidFill>
              <a:srgbClr val="FFFFFF"/>
            </a:solidFill>
            <a:miter lim="800000"/>
            <a:headEnd/>
            <a:tailEnd/>
          </a:ln>
          <a:effectLst>
            <a:outerShdw blurRad="254000" algn="tl" rotWithShape="0">
              <a:srgbClr val="000000">
                <a:alpha val="43000"/>
              </a:srgbClr>
            </a:outerShdw>
          </a:effec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 name="标题 14"/>
          <p:cNvSpPr>
            <a:spLocks noGrp="1"/>
          </p:cNvSpPr>
          <p:nvPr>
            <p:ph type="title"/>
          </p:nvPr>
        </p:nvSpPr>
        <p:spPr/>
        <p:txBody>
          <a:bodyPr/>
          <a:p>
            <a:r>
              <a:rPr lang="zh-CN" altLang="en-US"/>
              <a:t>新锐存储技术</a:t>
            </a:r>
            <a:endParaRPr lang="zh-CN" altLang="en-US"/>
          </a:p>
        </p:txBody>
      </p:sp>
      <p:sp>
        <p:nvSpPr>
          <p:cNvPr id="17" name="内容占位符 16"/>
          <p:cNvSpPr>
            <a:spLocks noGrp="1"/>
          </p:cNvSpPr>
          <p:nvPr>
            <p:ph idx="1"/>
          </p:nvPr>
        </p:nvSpPr>
        <p:spPr/>
        <p:txBody>
          <a:bodyPr/>
          <a:p>
            <a:r>
              <a:rPr lang="zh-CN" altLang="en-US" dirty="0" smtClean="0"/>
              <a:t>只</a:t>
            </a:r>
            <a:r>
              <a:rPr lang="zh-CN" altLang="en-US" dirty="0" smtClean="0"/>
              <a:t>靠</a:t>
            </a:r>
            <a:r>
              <a:rPr lang="zh-CN" altLang="en-US" dirty="0" smtClean="0"/>
              <a:t>这些？</a:t>
            </a:r>
            <a:endParaRPr lang="zh-CN" altLang="en-US" dirty="0"/>
          </a:p>
        </p:txBody>
      </p:sp>
      <p:pic>
        <p:nvPicPr>
          <p:cNvPr id="19" name="图片 18"/>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82669" y="2553035"/>
            <a:ext cx="2676410" cy="1766607"/>
          </a:xfrm>
          <a:prstGeom prst="rect">
            <a:avLst/>
          </a:prstGeom>
        </p:spPr>
      </p:pic>
      <p:pic>
        <p:nvPicPr>
          <p:cNvPr id="20" name="图片 1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723654" y="2137920"/>
            <a:ext cx="1291831" cy="2001868"/>
          </a:xfrm>
          <a:prstGeom prst="rect">
            <a:avLst/>
          </a:prstGeom>
        </p:spPr>
      </p:pic>
      <p:pic>
        <p:nvPicPr>
          <p:cNvPr id="21" name="图片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16999" y="504666"/>
            <a:ext cx="2105140" cy="1320959"/>
          </a:xfrm>
          <a:prstGeom prst="rect">
            <a:avLst/>
          </a:prstGeom>
        </p:spPr>
      </p:pic>
      <p:pic>
        <p:nvPicPr>
          <p:cNvPr id="22" name="图片 2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62636" y="1690689"/>
            <a:ext cx="1728730" cy="1452133"/>
          </a:xfrm>
          <a:prstGeom prst="rect">
            <a:avLst/>
          </a:prstGeom>
        </p:spPr>
      </p:pic>
      <p:pic>
        <p:nvPicPr>
          <p:cNvPr id="23" name="图片 2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731035" y="4452084"/>
            <a:ext cx="3277069" cy="2047101"/>
          </a:xfrm>
          <a:prstGeom prst="rect">
            <a:avLst/>
          </a:prstGeom>
        </p:spPr>
      </p:pic>
      <p:pic>
        <p:nvPicPr>
          <p:cNvPr id="24" name="图片 2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062636" y="3436338"/>
            <a:ext cx="1583723" cy="1556202"/>
          </a:xfrm>
          <a:prstGeom prst="rect">
            <a:avLst/>
          </a:prstGeom>
        </p:spPr>
      </p:pic>
      <p:sp>
        <p:nvSpPr>
          <p:cNvPr id="25" name="椭圆 24"/>
          <p:cNvSpPr/>
          <p:nvPr/>
        </p:nvSpPr>
        <p:spPr>
          <a:xfrm>
            <a:off x="4044891" y="2443263"/>
            <a:ext cx="720000" cy="720000"/>
          </a:xfrm>
          <a:prstGeom prst="ellipse">
            <a:avLst/>
          </a:prstGeom>
          <a:ln w="38100"/>
        </p:spPr>
        <p:style>
          <a:lnRef idx="2">
            <a:schemeClr val="accent2"/>
          </a:lnRef>
          <a:fillRef idx="1">
            <a:schemeClr val="lt1"/>
          </a:fillRef>
          <a:effectRef idx="0">
            <a:schemeClr val="accent2"/>
          </a:effectRef>
          <a:fontRef idx="minor">
            <a:schemeClr val="dk1"/>
          </a:fontRef>
        </p:style>
        <p:txBody>
          <a:bodyPr wrap="none" lIns="0" tIns="0" rIns="0" bIns="0" rtlCol="0" anchor="ctr"/>
          <a:p>
            <a:pPr algn="ctr"/>
            <a:r>
              <a:rPr lang="en-US" altLang="zh-CN" dirty="0" smtClean="0">
                <a:latin typeface="Times New Roman" panose="02020603050405020304" pitchFamily="18" charset="0"/>
                <a:cs typeface="Times New Roman" panose="02020603050405020304" pitchFamily="18" charset="0"/>
              </a:rPr>
              <a:t>STT</a:t>
            </a:r>
            <a:endParaRPr lang="en-US" altLang="zh-CN" dirty="0" smtClean="0">
              <a:latin typeface="Times New Roman" panose="02020603050405020304" pitchFamily="18" charset="0"/>
              <a:cs typeface="Times New Roman" panose="02020603050405020304" pitchFamily="18" charset="0"/>
            </a:endParaRPr>
          </a:p>
        </p:txBody>
      </p:sp>
      <p:sp>
        <p:nvSpPr>
          <p:cNvPr id="26" name="椭圆 25"/>
          <p:cNvSpPr/>
          <p:nvPr/>
        </p:nvSpPr>
        <p:spPr>
          <a:xfrm>
            <a:off x="4044891" y="4139788"/>
            <a:ext cx="720000" cy="720000"/>
          </a:xfrm>
          <a:prstGeom prst="ellipse">
            <a:avLst/>
          </a:prstGeom>
          <a:ln w="38100"/>
        </p:spPr>
        <p:style>
          <a:lnRef idx="2">
            <a:schemeClr val="accent2"/>
          </a:lnRef>
          <a:fillRef idx="1">
            <a:schemeClr val="lt1"/>
          </a:fillRef>
          <a:effectRef idx="0">
            <a:schemeClr val="accent2"/>
          </a:effectRef>
          <a:fontRef idx="minor">
            <a:schemeClr val="dk1"/>
          </a:fontRef>
        </p:style>
        <p:txBody>
          <a:bodyPr wrap="none" lIns="0" tIns="0" rIns="0" bIns="0" rtlCol="0" anchor="ctr"/>
          <a:p>
            <a:pPr algn="ctr"/>
            <a:r>
              <a:rPr lang="en-US" altLang="zh-CN" dirty="0" smtClean="0">
                <a:latin typeface="Times New Roman" panose="02020603050405020304" pitchFamily="18" charset="0"/>
                <a:cs typeface="Times New Roman" panose="02020603050405020304" pitchFamily="18" charset="0"/>
              </a:rPr>
              <a:t>PRAM</a:t>
            </a:r>
            <a:endParaRPr lang="en-US" altLang="zh-CN" dirty="0" smtClean="0">
              <a:latin typeface="Times New Roman" panose="02020603050405020304" pitchFamily="18" charset="0"/>
              <a:cs typeface="Times New Roman" panose="02020603050405020304" pitchFamily="18" charset="0"/>
            </a:endParaRPr>
          </a:p>
        </p:txBody>
      </p:sp>
      <p:grpSp>
        <p:nvGrpSpPr>
          <p:cNvPr id="28" name="组合 27"/>
          <p:cNvGrpSpPr/>
          <p:nvPr/>
        </p:nvGrpSpPr>
        <p:grpSpPr>
          <a:xfrm>
            <a:off x="4764891" y="1240561"/>
            <a:ext cx="2604678" cy="4040930"/>
            <a:chOff x="4764891" y="1240561"/>
            <a:chExt cx="2604678" cy="4040930"/>
          </a:xfrm>
        </p:grpSpPr>
        <p:sp>
          <p:nvSpPr>
            <p:cNvPr id="29" name="椭圆 28"/>
            <p:cNvSpPr/>
            <p:nvPr/>
          </p:nvSpPr>
          <p:spPr>
            <a:xfrm>
              <a:off x="6390637" y="1240561"/>
              <a:ext cx="360000" cy="360000"/>
            </a:xfrm>
            <a:prstGeom prst="ellipse">
              <a:avLst/>
            </a:prstGeom>
            <a:ln w="38100"/>
          </p:spPr>
          <p:style>
            <a:lnRef idx="2">
              <a:schemeClr val="accent2"/>
            </a:lnRef>
            <a:fillRef idx="1">
              <a:schemeClr val="lt1"/>
            </a:fillRef>
            <a:effectRef idx="0">
              <a:schemeClr val="accent2"/>
            </a:effectRef>
            <a:fontRef idx="minor">
              <a:schemeClr val="dk1"/>
            </a:fontRef>
          </p:style>
          <p:txBody>
            <a:bodyPr rtlCol="0" anchor="ctr"/>
            <a:p>
              <a:pPr algn="ctr"/>
              <a:endParaRPr lang="zh-CN" altLang="en-US"/>
            </a:p>
          </p:txBody>
        </p:sp>
        <p:sp>
          <p:nvSpPr>
            <p:cNvPr id="30" name="椭圆 29"/>
            <p:cNvSpPr/>
            <p:nvPr/>
          </p:nvSpPr>
          <p:spPr>
            <a:xfrm>
              <a:off x="7009569" y="3163263"/>
              <a:ext cx="360000" cy="360000"/>
            </a:xfrm>
            <a:prstGeom prst="ellipse">
              <a:avLst/>
            </a:prstGeom>
            <a:ln w="38100"/>
          </p:spPr>
          <p:style>
            <a:lnRef idx="2">
              <a:schemeClr val="accent2"/>
            </a:lnRef>
            <a:fillRef idx="1">
              <a:schemeClr val="lt1"/>
            </a:fillRef>
            <a:effectRef idx="0">
              <a:schemeClr val="accent2"/>
            </a:effectRef>
            <a:fontRef idx="minor">
              <a:schemeClr val="dk1"/>
            </a:fontRef>
          </p:style>
          <p:txBody>
            <a:bodyPr rtlCol="0" anchor="ctr"/>
            <a:p>
              <a:pPr algn="ctr"/>
              <a:endParaRPr lang="zh-CN" altLang="en-US"/>
            </a:p>
          </p:txBody>
        </p:sp>
        <p:sp>
          <p:nvSpPr>
            <p:cNvPr id="32" name="椭圆 31"/>
            <p:cNvSpPr/>
            <p:nvPr/>
          </p:nvSpPr>
          <p:spPr>
            <a:xfrm>
              <a:off x="6390637" y="4921491"/>
              <a:ext cx="360000" cy="360000"/>
            </a:xfrm>
            <a:prstGeom prst="ellipse">
              <a:avLst/>
            </a:prstGeom>
            <a:ln w="38100"/>
          </p:spPr>
          <p:style>
            <a:lnRef idx="2">
              <a:schemeClr val="accent2"/>
            </a:lnRef>
            <a:fillRef idx="1">
              <a:schemeClr val="lt1"/>
            </a:fillRef>
            <a:effectRef idx="0">
              <a:schemeClr val="accent2"/>
            </a:effectRef>
            <a:fontRef idx="minor">
              <a:schemeClr val="dk1"/>
            </a:fontRef>
          </p:style>
          <p:txBody>
            <a:bodyPr rtlCol="0" anchor="ctr"/>
            <a:p>
              <a:pPr algn="ctr"/>
              <a:endParaRPr lang="zh-CN" altLang="en-US"/>
            </a:p>
          </p:txBody>
        </p:sp>
        <p:cxnSp>
          <p:nvCxnSpPr>
            <p:cNvPr id="33" name="肘形连接符 32"/>
            <p:cNvCxnSpPr>
              <a:stCxn id="30" idx="2"/>
              <a:endCxn id="29" idx="2"/>
            </p:cNvCxnSpPr>
            <p:nvPr/>
          </p:nvCxnSpPr>
          <p:spPr>
            <a:xfrm rot="10800000">
              <a:off x="6390637" y="1420561"/>
              <a:ext cx="618932" cy="1922702"/>
            </a:xfrm>
            <a:prstGeom prst="bentConnector3">
              <a:avLst>
                <a:gd name="adj1" fmla="val 136935"/>
              </a:avLst>
            </a:prstGeom>
            <a:ln w="38100">
              <a:headEnd type="arrow" w="med" len="med"/>
              <a:tailEnd type="arrow" w="med" len="med"/>
            </a:ln>
          </p:spPr>
          <p:style>
            <a:lnRef idx="3">
              <a:schemeClr val="accent2"/>
            </a:lnRef>
            <a:fillRef idx="0">
              <a:schemeClr val="accent2"/>
            </a:fillRef>
            <a:effectRef idx="2">
              <a:schemeClr val="accent2"/>
            </a:effectRef>
            <a:fontRef idx="minor">
              <a:schemeClr val="tx1"/>
            </a:fontRef>
          </p:style>
        </p:cxnSp>
        <p:cxnSp>
          <p:nvCxnSpPr>
            <p:cNvPr id="34" name="肘形连接符 33"/>
            <p:cNvCxnSpPr>
              <a:stCxn id="25" idx="6"/>
              <a:endCxn id="30" idx="2"/>
            </p:cNvCxnSpPr>
            <p:nvPr/>
          </p:nvCxnSpPr>
          <p:spPr>
            <a:xfrm>
              <a:off x="4764891" y="2803263"/>
              <a:ext cx="2244678" cy="540000"/>
            </a:xfrm>
            <a:prstGeom prst="bentConnector3">
              <a:avLst>
                <a:gd name="adj1" fmla="val 50000"/>
              </a:avLst>
            </a:prstGeom>
            <a:ln w="38100"/>
          </p:spPr>
          <p:style>
            <a:lnRef idx="3">
              <a:schemeClr val="accent2"/>
            </a:lnRef>
            <a:fillRef idx="0">
              <a:schemeClr val="accent2"/>
            </a:fillRef>
            <a:effectRef idx="2">
              <a:schemeClr val="accent2"/>
            </a:effectRef>
            <a:fontRef idx="minor">
              <a:schemeClr val="tx1"/>
            </a:fontRef>
          </p:style>
        </p:cxnSp>
        <p:cxnSp>
          <p:nvCxnSpPr>
            <p:cNvPr id="36" name="肘形连接符 35"/>
            <p:cNvCxnSpPr>
              <a:stCxn id="32" idx="2"/>
              <a:endCxn id="30" idx="2"/>
            </p:cNvCxnSpPr>
            <p:nvPr/>
          </p:nvCxnSpPr>
          <p:spPr>
            <a:xfrm rot="10800000" flipH="1">
              <a:off x="6390637" y="3343263"/>
              <a:ext cx="618932" cy="1758228"/>
            </a:xfrm>
            <a:prstGeom prst="bentConnector3">
              <a:avLst>
                <a:gd name="adj1" fmla="val -36935"/>
              </a:avLst>
            </a:prstGeom>
            <a:ln w="38100">
              <a:headEnd type="arrow" w="med" len="med"/>
              <a:tailEnd type="arrow" w="med" len="med"/>
            </a:ln>
          </p:spPr>
          <p:style>
            <a:lnRef idx="3">
              <a:schemeClr val="accent2"/>
            </a:lnRef>
            <a:fillRef idx="0">
              <a:schemeClr val="accent2"/>
            </a:fillRef>
            <a:effectRef idx="2">
              <a:schemeClr val="accent2"/>
            </a:effectRef>
            <a:fontRef idx="minor">
              <a:schemeClr val="tx1"/>
            </a:fontRef>
          </p:style>
        </p:cxnSp>
        <p:cxnSp>
          <p:nvCxnSpPr>
            <p:cNvPr id="37" name="肘形连接符 36"/>
            <p:cNvCxnSpPr>
              <a:stCxn id="26" idx="6"/>
              <a:endCxn id="30" idx="2"/>
            </p:cNvCxnSpPr>
            <p:nvPr/>
          </p:nvCxnSpPr>
          <p:spPr>
            <a:xfrm flipV="1">
              <a:off x="4764891" y="3343263"/>
              <a:ext cx="2244678" cy="1156525"/>
            </a:xfrm>
            <a:prstGeom prst="bentConnector3">
              <a:avLst>
                <a:gd name="adj1" fmla="val 50000"/>
              </a:avLst>
            </a:prstGeom>
            <a:ln w="38100"/>
          </p:spPr>
          <p:style>
            <a:lnRef idx="3">
              <a:schemeClr val="accent2"/>
            </a:lnRef>
            <a:fillRef idx="0">
              <a:schemeClr val="accent2"/>
            </a:fillRef>
            <a:effectRef idx="2">
              <a:schemeClr val="accent2"/>
            </a:effectRef>
            <a:fontRef idx="minor">
              <a:schemeClr val="tx1"/>
            </a:fontRef>
          </p:style>
        </p:cxnSp>
      </p:grpSp>
      <p:sp>
        <p:nvSpPr>
          <p:cNvPr id="38" name="文本框 37"/>
          <p:cNvSpPr txBox="1"/>
          <p:nvPr/>
        </p:nvSpPr>
        <p:spPr>
          <a:xfrm>
            <a:off x="0" y="6120000"/>
            <a:ext cx="9144000" cy="738000"/>
          </a:xfrm>
          <a:prstGeom prst="rect">
            <a:avLst/>
          </a:prstGeom>
          <a:noFill/>
        </p:spPr>
        <p:txBody>
          <a:bodyPr wrap="square" rtlCol="0" anchor="ctr">
            <a:noAutofit/>
          </a:bodyPr>
          <a:p>
            <a:pPr algn="ctr"/>
            <a:r>
              <a:rPr lang="zh-CN" altLang="en-US" sz="3600" b="0" dirty="0" smtClean="0">
                <a:latin typeface="黑体" panose="02010609060101010101" pitchFamily="49" charset="-122"/>
                <a:ea typeface="黑体" panose="02010609060101010101" pitchFamily="49" charset="-122"/>
                <a:cs typeface="文泉驿等宽微米黑" panose="020B0606030804020204" pitchFamily="34" charset="-122"/>
              </a:rPr>
              <a:t>还远远不够：数据规模、内容种类</a:t>
            </a:r>
            <a:r>
              <a:rPr lang="en-US" altLang="zh-CN" sz="3600" b="0" dirty="0" smtClean="0">
                <a:latin typeface="黑体" panose="02010609060101010101" pitchFamily="49" charset="-122"/>
                <a:ea typeface="黑体" panose="02010609060101010101" pitchFamily="49" charset="-122"/>
                <a:cs typeface="文泉驿等宽微米黑" panose="020B0606030804020204" pitchFamily="34" charset="-122"/>
              </a:rPr>
              <a:t>……</a:t>
            </a:r>
            <a:endParaRPr lang="zh-CN" altLang="en-US" sz="3600" b="0" dirty="0">
              <a:latin typeface="黑体" panose="02010609060101010101" pitchFamily="49" charset="-122"/>
              <a:ea typeface="黑体" panose="02010609060101010101" pitchFamily="49" charset="-122"/>
              <a:cs typeface="文泉驿等宽微米黑" panose="020B06060308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fade">
                                      <p:cBhvr>
                                        <p:cTn id="11" dur="500"/>
                                        <p:tgtEl>
                                          <p:spTgt spid="22"/>
                                        </p:tgtEl>
                                      </p:cBhvr>
                                    </p:animEffect>
                                  </p:childTnLst>
                                </p:cTn>
                              </p:par>
                              <p:par>
                                <p:cTn id="12" presetID="10" presetClass="entr" presetSubtype="0" fill="hold" nodeType="withEffect">
                                  <p:stCondLst>
                                    <p:cond delay="0"/>
                                  </p:stCondLst>
                                  <p:childTnLst>
                                    <p:set>
                                      <p:cBhvr>
                                        <p:cTn id="13" dur="1" fill="hold">
                                          <p:stCondLst>
                                            <p:cond delay="0"/>
                                          </p:stCondLst>
                                        </p:cTn>
                                        <p:tgtEl>
                                          <p:spTgt spid="24"/>
                                        </p:tgtEl>
                                        <p:attrNameLst>
                                          <p:attrName>style.visibility</p:attrName>
                                        </p:attrNameLst>
                                      </p:cBhvr>
                                      <p:to>
                                        <p:strVal val="visible"/>
                                      </p:to>
                                    </p:set>
                                    <p:animEffect transition="in" filter="fade">
                                      <p:cBhvr>
                                        <p:cTn id="14" dur="500"/>
                                        <p:tgtEl>
                                          <p:spTgt spid="24"/>
                                        </p:tgtEl>
                                      </p:cBhvr>
                                    </p:animEffect>
                                  </p:childTnLst>
                                </p:cTn>
                              </p:par>
                            </p:childTnLst>
                          </p:cTn>
                        </p:par>
                        <p:par>
                          <p:cTn id="15" fill="hold">
                            <p:stCondLst>
                              <p:cond delay="1000"/>
                            </p:stCondLst>
                            <p:childTnLst>
                              <p:par>
                                <p:cTn id="16" presetID="42" presetClass="entr" presetSubtype="0" fill="hold" grpId="0" nodeType="afterEffect">
                                  <p:stCondLst>
                                    <p:cond delay="0"/>
                                  </p:stCondLst>
                                  <p:childTnLst>
                                    <p:set>
                                      <p:cBhvr>
                                        <p:cTn id="17" dur="1" fill="hold">
                                          <p:stCondLst>
                                            <p:cond delay="0"/>
                                          </p:stCondLst>
                                        </p:cTn>
                                        <p:tgtEl>
                                          <p:spTgt spid="25"/>
                                        </p:tgtEl>
                                        <p:attrNameLst>
                                          <p:attrName>style.visibility</p:attrName>
                                        </p:attrNameLst>
                                      </p:cBhvr>
                                      <p:to>
                                        <p:strVal val="visible"/>
                                      </p:to>
                                    </p:set>
                                    <p:animEffect transition="in" filter="fade">
                                      <p:cBhvr>
                                        <p:cTn id="18" dur="500"/>
                                        <p:tgtEl>
                                          <p:spTgt spid="25"/>
                                        </p:tgtEl>
                                      </p:cBhvr>
                                    </p:animEffect>
                                    <p:anim calcmode="lin" valueType="num">
                                      <p:cBhvr>
                                        <p:cTn id="19" dur="500" fill="hold"/>
                                        <p:tgtEl>
                                          <p:spTgt spid="25"/>
                                        </p:tgtEl>
                                        <p:attrNameLst>
                                          <p:attrName>ppt_x</p:attrName>
                                        </p:attrNameLst>
                                      </p:cBhvr>
                                      <p:tavLst>
                                        <p:tav tm="0">
                                          <p:val>
                                            <p:strVal val="#ppt_x"/>
                                          </p:val>
                                        </p:tav>
                                        <p:tav tm="100000">
                                          <p:val>
                                            <p:strVal val="#ppt_x"/>
                                          </p:val>
                                        </p:tav>
                                      </p:tavLst>
                                    </p:anim>
                                    <p:anim calcmode="lin" valueType="num">
                                      <p:cBhvr>
                                        <p:cTn id="20" dur="500" fill="hold"/>
                                        <p:tgtEl>
                                          <p:spTgt spid="25"/>
                                        </p:tgtEl>
                                        <p:attrNameLst>
                                          <p:attrName>ppt_y</p:attrName>
                                        </p:attrNameLst>
                                      </p:cBhvr>
                                      <p:tavLst>
                                        <p:tav tm="0">
                                          <p:val>
                                            <p:strVal val="#ppt_y+.1"/>
                                          </p:val>
                                        </p:tav>
                                        <p:tav tm="100000">
                                          <p:val>
                                            <p:strVal val="#ppt_y"/>
                                          </p:val>
                                        </p:tav>
                                      </p:tavLst>
                                    </p:anim>
                                  </p:childTnLst>
                                </p:cTn>
                              </p:par>
                              <p:par>
                                <p:cTn id="21" presetID="42" presetClass="entr" presetSubtype="0" fill="hold" grpId="0" nodeType="with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fade">
                                      <p:cBhvr>
                                        <p:cTn id="23" dur="500"/>
                                        <p:tgtEl>
                                          <p:spTgt spid="26"/>
                                        </p:tgtEl>
                                      </p:cBhvr>
                                    </p:animEffect>
                                    <p:anim calcmode="lin" valueType="num">
                                      <p:cBhvr>
                                        <p:cTn id="24" dur="500" fill="hold"/>
                                        <p:tgtEl>
                                          <p:spTgt spid="26"/>
                                        </p:tgtEl>
                                        <p:attrNameLst>
                                          <p:attrName>ppt_x</p:attrName>
                                        </p:attrNameLst>
                                      </p:cBhvr>
                                      <p:tavLst>
                                        <p:tav tm="0">
                                          <p:val>
                                            <p:strVal val="#ppt_x"/>
                                          </p:val>
                                        </p:tav>
                                        <p:tav tm="100000">
                                          <p:val>
                                            <p:strVal val="#ppt_x"/>
                                          </p:val>
                                        </p:tav>
                                      </p:tavLst>
                                    </p:anim>
                                    <p:anim calcmode="lin" valueType="num">
                                      <p:cBhvr>
                                        <p:cTn id="25" dur="500" fill="hold"/>
                                        <p:tgtEl>
                                          <p:spTgt spid="26"/>
                                        </p:tgtEl>
                                        <p:attrNameLst>
                                          <p:attrName>ppt_y</p:attrName>
                                        </p:attrNameLst>
                                      </p:cBhvr>
                                      <p:tavLst>
                                        <p:tav tm="0">
                                          <p:val>
                                            <p:strVal val="#ppt_y+.1"/>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42" presetClass="entr" presetSubtype="0" fill="hold" nodeType="clickEffect">
                                  <p:stCondLst>
                                    <p:cond delay="0"/>
                                  </p:stCondLst>
                                  <p:childTnLst>
                                    <p:set>
                                      <p:cBhvr>
                                        <p:cTn id="29" dur="1" fill="hold">
                                          <p:stCondLst>
                                            <p:cond delay="0"/>
                                          </p:stCondLst>
                                        </p:cTn>
                                        <p:tgtEl>
                                          <p:spTgt spid="21"/>
                                        </p:tgtEl>
                                        <p:attrNameLst>
                                          <p:attrName>style.visibility</p:attrName>
                                        </p:attrNameLst>
                                      </p:cBhvr>
                                      <p:to>
                                        <p:strVal val="visible"/>
                                      </p:to>
                                    </p:set>
                                    <p:animEffect transition="in" filter="fade">
                                      <p:cBhvr>
                                        <p:cTn id="30" dur="500"/>
                                        <p:tgtEl>
                                          <p:spTgt spid="21"/>
                                        </p:tgtEl>
                                      </p:cBhvr>
                                    </p:animEffect>
                                    <p:anim calcmode="lin" valueType="num">
                                      <p:cBhvr>
                                        <p:cTn id="31" dur="500" fill="hold"/>
                                        <p:tgtEl>
                                          <p:spTgt spid="21"/>
                                        </p:tgtEl>
                                        <p:attrNameLst>
                                          <p:attrName>ppt_x</p:attrName>
                                        </p:attrNameLst>
                                      </p:cBhvr>
                                      <p:tavLst>
                                        <p:tav tm="0">
                                          <p:val>
                                            <p:strVal val="#ppt_x"/>
                                          </p:val>
                                        </p:tav>
                                        <p:tav tm="100000">
                                          <p:val>
                                            <p:strVal val="#ppt_x"/>
                                          </p:val>
                                        </p:tav>
                                      </p:tavLst>
                                    </p:anim>
                                    <p:anim calcmode="lin" valueType="num">
                                      <p:cBhvr>
                                        <p:cTn id="32" dur="500" fill="hold"/>
                                        <p:tgtEl>
                                          <p:spTgt spid="21"/>
                                        </p:tgtEl>
                                        <p:attrNameLst>
                                          <p:attrName>ppt_y</p:attrName>
                                        </p:attrNameLst>
                                      </p:cBhvr>
                                      <p:tavLst>
                                        <p:tav tm="0">
                                          <p:val>
                                            <p:strVal val="#ppt_y+.1"/>
                                          </p:val>
                                        </p:tav>
                                        <p:tav tm="100000">
                                          <p:val>
                                            <p:strVal val="#ppt_y"/>
                                          </p:val>
                                        </p:tav>
                                      </p:tavLst>
                                    </p:anim>
                                  </p:childTnLst>
                                </p:cTn>
                              </p:par>
                            </p:childTnLst>
                          </p:cTn>
                        </p:par>
                        <p:par>
                          <p:cTn id="33" fill="hold">
                            <p:stCondLst>
                              <p:cond delay="500"/>
                            </p:stCondLst>
                            <p:childTnLst>
                              <p:par>
                                <p:cTn id="34" presetID="42" presetClass="entr" presetSubtype="0" fill="hold" nodeType="afterEffect">
                                  <p:stCondLst>
                                    <p:cond delay="0"/>
                                  </p:stCondLst>
                                  <p:childTnLst>
                                    <p:set>
                                      <p:cBhvr>
                                        <p:cTn id="35" dur="1" fill="hold">
                                          <p:stCondLst>
                                            <p:cond delay="0"/>
                                          </p:stCondLst>
                                        </p:cTn>
                                        <p:tgtEl>
                                          <p:spTgt spid="20"/>
                                        </p:tgtEl>
                                        <p:attrNameLst>
                                          <p:attrName>style.visibility</p:attrName>
                                        </p:attrNameLst>
                                      </p:cBhvr>
                                      <p:to>
                                        <p:strVal val="visible"/>
                                      </p:to>
                                    </p:set>
                                    <p:animEffect transition="in" filter="fade">
                                      <p:cBhvr>
                                        <p:cTn id="36" dur="500"/>
                                        <p:tgtEl>
                                          <p:spTgt spid="20"/>
                                        </p:tgtEl>
                                      </p:cBhvr>
                                    </p:animEffect>
                                    <p:anim calcmode="lin" valueType="num">
                                      <p:cBhvr>
                                        <p:cTn id="37" dur="500" fill="hold"/>
                                        <p:tgtEl>
                                          <p:spTgt spid="20"/>
                                        </p:tgtEl>
                                        <p:attrNameLst>
                                          <p:attrName>ppt_x</p:attrName>
                                        </p:attrNameLst>
                                      </p:cBhvr>
                                      <p:tavLst>
                                        <p:tav tm="0">
                                          <p:val>
                                            <p:strVal val="#ppt_x"/>
                                          </p:val>
                                        </p:tav>
                                        <p:tav tm="100000">
                                          <p:val>
                                            <p:strVal val="#ppt_x"/>
                                          </p:val>
                                        </p:tav>
                                      </p:tavLst>
                                    </p:anim>
                                    <p:anim calcmode="lin" valueType="num">
                                      <p:cBhvr>
                                        <p:cTn id="38" dur="500" fill="hold"/>
                                        <p:tgtEl>
                                          <p:spTgt spid="20"/>
                                        </p:tgtEl>
                                        <p:attrNameLst>
                                          <p:attrName>ppt_y</p:attrName>
                                        </p:attrNameLst>
                                      </p:cBhvr>
                                      <p:tavLst>
                                        <p:tav tm="0">
                                          <p:val>
                                            <p:strVal val="#ppt_y+.1"/>
                                          </p:val>
                                        </p:tav>
                                        <p:tav tm="100000">
                                          <p:val>
                                            <p:strVal val="#ppt_y"/>
                                          </p:val>
                                        </p:tav>
                                      </p:tavLst>
                                    </p:anim>
                                  </p:childTnLst>
                                </p:cTn>
                              </p:par>
                            </p:childTnLst>
                          </p:cTn>
                        </p:par>
                        <p:par>
                          <p:cTn id="39" fill="hold">
                            <p:stCondLst>
                              <p:cond delay="1000"/>
                            </p:stCondLst>
                            <p:childTnLst>
                              <p:par>
                                <p:cTn id="40" presetID="42" presetClass="entr" presetSubtype="0" fill="hold" nodeType="afterEffect">
                                  <p:stCondLst>
                                    <p:cond delay="0"/>
                                  </p:stCondLst>
                                  <p:childTnLst>
                                    <p:set>
                                      <p:cBhvr>
                                        <p:cTn id="41" dur="1" fill="hold">
                                          <p:stCondLst>
                                            <p:cond delay="0"/>
                                          </p:stCondLst>
                                        </p:cTn>
                                        <p:tgtEl>
                                          <p:spTgt spid="23"/>
                                        </p:tgtEl>
                                        <p:attrNameLst>
                                          <p:attrName>style.visibility</p:attrName>
                                        </p:attrNameLst>
                                      </p:cBhvr>
                                      <p:to>
                                        <p:strVal val="visible"/>
                                      </p:to>
                                    </p:set>
                                    <p:animEffect transition="in" filter="fade">
                                      <p:cBhvr>
                                        <p:cTn id="42" dur="500"/>
                                        <p:tgtEl>
                                          <p:spTgt spid="23"/>
                                        </p:tgtEl>
                                      </p:cBhvr>
                                    </p:animEffect>
                                    <p:anim calcmode="lin" valueType="num">
                                      <p:cBhvr>
                                        <p:cTn id="43" dur="500" fill="hold"/>
                                        <p:tgtEl>
                                          <p:spTgt spid="23"/>
                                        </p:tgtEl>
                                        <p:attrNameLst>
                                          <p:attrName>ppt_x</p:attrName>
                                        </p:attrNameLst>
                                      </p:cBhvr>
                                      <p:tavLst>
                                        <p:tav tm="0">
                                          <p:val>
                                            <p:strVal val="#ppt_x"/>
                                          </p:val>
                                        </p:tav>
                                        <p:tav tm="100000">
                                          <p:val>
                                            <p:strVal val="#ppt_x"/>
                                          </p:val>
                                        </p:tav>
                                      </p:tavLst>
                                    </p:anim>
                                    <p:anim calcmode="lin" valueType="num">
                                      <p:cBhvr>
                                        <p:cTn id="44" dur="500" fill="hold"/>
                                        <p:tgtEl>
                                          <p:spTgt spid="23"/>
                                        </p:tgtEl>
                                        <p:attrNameLst>
                                          <p:attrName>ppt_y</p:attrName>
                                        </p:attrNameLst>
                                      </p:cBhvr>
                                      <p:tavLst>
                                        <p:tav tm="0">
                                          <p:val>
                                            <p:strVal val="#ppt_y+.1"/>
                                          </p:val>
                                        </p:tav>
                                        <p:tav tm="100000">
                                          <p:val>
                                            <p:strVal val="#ppt_y"/>
                                          </p:val>
                                        </p:tav>
                                      </p:tavLst>
                                    </p:anim>
                                  </p:childTnLst>
                                </p:cTn>
                              </p:par>
                            </p:childTnLst>
                          </p:cTn>
                        </p:par>
                        <p:par>
                          <p:cTn id="45" fill="hold">
                            <p:stCondLst>
                              <p:cond delay="1500"/>
                            </p:stCondLst>
                            <p:childTnLst>
                              <p:par>
                                <p:cTn id="46" presetID="22" presetClass="entr" presetSubtype="8" fill="hold" nodeType="afterEffect">
                                  <p:stCondLst>
                                    <p:cond delay="0"/>
                                  </p:stCondLst>
                                  <p:childTnLst>
                                    <p:set>
                                      <p:cBhvr>
                                        <p:cTn id="47" dur="1" fill="hold">
                                          <p:stCondLst>
                                            <p:cond delay="0"/>
                                          </p:stCondLst>
                                        </p:cTn>
                                        <p:tgtEl>
                                          <p:spTgt spid="28"/>
                                        </p:tgtEl>
                                        <p:attrNameLst>
                                          <p:attrName>style.visibility</p:attrName>
                                        </p:attrNameLst>
                                      </p:cBhvr>
                                      <p:to>
                                        <p:strVal val="visible"/>
                                      </p:to>
                                    </p:set>
                                    <p:animEffect transition="in" filter="wipe(left)">
                                      <p:cBhvr>
                                        <p:cTn id="48" dur="500"/>
                                        <p:tgtEl>
                                          <p:spTgt spid="28"/>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38"/>
                                        </p:tgtEl>
                                        <p:attrNameLst>
                                          <p:attrName>style.visibility</p:attrName>
                                        </p:attrNameLst>
                                      </p:cBhvr>
                                      <p:to>
                                        <p:strVal val="visible"/>
                                      </p:to>
                                    </p:set>
                                    <p:animEffect transition="in" filter="fade">
                                      <p:cBhvr>
                                        <p:cTn id="53"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bldLvl="0" animBg="1"/>
      <p:bldP spid="26" grpId="0" bldLvl="0" animBg="1"/>
      <p:bldP spid="3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从战术上升至战略</a:t>
            </a:r>
            <a:endParaRPr lang="zh-CN" altLang="en-US"/>
          </a:p>
        </p:txBody>
      </p:sp>
      <p:sp>
        <p:nvSpPr>
          <p:cNvPr id="3" name="内容占位符 2"/>
          <p:cNvSpPr>
            <a:spLocks noGrp="1"/>
          </p:cNvSpPr>
          <p:nvPr>
            <p:ph idx="1"/>
          </p:nvPr>
        </p:nvSpPr>
        <p:spPr/>
        <p:txBody>
          <a:bodyPr/>
          <a:p>
            <a:r>
              <a:rPr lang="zh-CN" altLang="en-US" dirty="0" smtClean="0"/>
              <a:t>系统层面</a:t>
            </a:r>
            <a:r>
              <a:rPr lang="zh-CN" altLang="en-US" dirty="0" smtClean="0"/>
              <a:t>还能提供什么干货？</a:t>
            </a:r>
            <a:endParaRPr lang="zh-CN" altLang="en-US" dirty="0"/>
          </a:p>
        </p:txBody>
      </p:sp>
      <p:pic>
        <p:nvPicPr>
          <p:cNvPr id="4" name="Picture 2"/>
          <p:cNvPicPr>
            <a:picLocks noChangeAspect="1" noChangeArrowheads="1"/>
          </p:cNvPicPr>
          <p:nvPr/>
        </p:nvPicPr>
        <p:blipFill>
          <a:blip r:embed="rId1"/>
          <a:srcRect/>
          <a:stretch>
            <a:fillRect/>
          </a:stretch>
        </p:blipFill>
        <p:spPr bwMode="auto">
          <a:xfrm>
            <a:off x="1640839" y="2716524"/>
            <a:ext cx="5862663" cy="3725234"/>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标题 6"/>
          <p:cNvSpPr>
            <a:spLocks noGrp="1"/>
          </p:cNvSpPr>
          <p:nvPr>
            <p:ph type="title"/>
          </p:nvPr>
        </p:nvSpPr>
        <p:spPr/>
        <p:txBody>
          <a:bodyPr/>
          <a:p>
            <a:r>
              <a:rPr lang="zh-CN" altLang="en-US"/>
              <a:t>第一部分</a:t>
            </a:r>
            <a:endParaRPr lang="zh-CN" altLang="en-US"/>
          </a:p>
        </p:txBody>
      </p:sp>
      <p:sp>
        <p:nvSpPr>
          <p:cNvPr id="8" name="文本占位符 7"/>
          <p:cNvSpPr>
            <a:spLocks noGrp="1"/>
          </p:cNvSpPr>
          <p:nvPr>
            <p:ph type="body" idx="1"/>
          </p:nvPr>
        </p:nvSpPr>
        <p:spPr/>
        <p:txBody>
          <a:bodyPr/>
          <a:p>
            <a:r>
              <a:rPr lang="zh-CN" altLang="en-US"/>
              <a:t>对象存储</a:t>
            </a:r>
            <a:endParaRPr lang="zh-CN" alt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内容占位符 4"/>
          <p:cNvPicPr>
            <a:picLocks noChangeAspect="1"/>
          </p:cNvPicPr>
          <p:nvPr>
            <p:ph idx="4294967295"/>
          </p:nvPr>
        </p:nvPicPr>
        <p:blipFill>
          <a:blip r:embed="rId1"/>
          <a:stretch>
            <a:fillRect/>
          </a:stretch>
        </p:blipFill>
        <p:spPr>
          <a:xfrm>
            <a:off x="0" y="0"/>
            <a:ext cx="9144000" cy="6851778"/>
          </a:xfrm>
          <a:prstGeom prst="rect">
            <a:avLst/>
          </a:prstGeom>
        </p:spPr>
      </p:pic>
      <p:sp>
        <p:nvSpPr>
          <p:cNvPr id="2" name="标题 1"/>
          <p:cNvSpPr>
            <a:spLocks noGrp="1"/>
          </p:cNvSpPr>
          <p:nvPr>
            <p:ph type="title"/>
          </p:nvPr>
        </p:nvSpPr>
        <p:spPr/>
        <p:txBody>
          <a:bodyPr/>
          <a:p>
            <a:r>
              <a:rPr lang="zh-CN" altLang="en-US"/>
              <a:t>起源</a:t>
            </a:r>
            <a:endParaRPr lang="zh-CN" altLang="en-US"/>
          </a:p>
        </p:txBody>
      </p:sp>
      <p:sp>
        <p:nvSpPr>
          <p:cNvPr id="6" name="矩形 5"/>
          <p:cNvSpPr/>
          <p:nvPr/>
        </p:nvSpPr>
        <p:spPr>
          <a:xfrm>
            <a:off x="8308975" y="6370320"/>
            <a:ext cx="608330" cy="462915"/>
          </a:xfrm>
          <a:prstGeom prst="rect">
            <a:avLst/>
          </a:prstGeom>
          <a:solidFill>
            <a:schemeClr val="bg1"/>
          </a:solidFill>
          <a:ln>
            <a:noFill/>
          </a:ln>
          <a:effectLst/>
        </p:spPr>
        <p:txBody>
          <a:bodyPr vert="horz" wrap="none" lIns="91440" tIns="45720" rIns="91440" bIns="45720" numCol="1" anchor="t" anchorCtr="0" compatLnSpc="1">
            <a:spAutoFit/>
          </a:bodyPr>
          <a:p>
            <a:pPr marL="276225" marR="0" indent="-276225" algn="l" defTabSz="914400" rtl="0" eaLnBrk="1" fontAlgn="base" latinLnBrk="0" hangingPunct="1">
              <a:lnSpc>
                <a:spcPct val="110000"/>
              </a:lnSpc>
              <a:spcBef>
                <a:spcPct val="20000"/>
              </a:spcBef>
              <a:spcAft>
                <a:spcPct val="0"/>
              </a:spcAft>
              <a:buClr>
                <a:srgbClr val="3366FF"/>
              </a:buClr>
              <a:buSzPct val="75000"/>
              <a:buFont typeface="Wingdings" panose="05000000000000000000" pitchFamily="2" charset="2"/>
              <a:buNone/>
            </a:pPr>
            <a:endParaRPr kumimoji="1" lang="zh-CN" altLang="en-US" sz="2000" b="0" i="0" u="none" strike="noStrike" cap="none" normalizeH="0" baseline="0" smtClean="0">
              <a:ln>
                <a:noFill/>
              </a:ln>
              <a:solidFill>
                <a:srgbClr val="FF3300"/>
              </a:solidFill>
              <a:effectLst/>
              <a:latin typeface="Arial" panose="020B0604020202020204" pitchFamily="34" charset="0"/>
              <a:ea typeface="黑体" panose="02010609060101010101" pitchFamily="49" charset="-122"/>
            </a:endParaRPr>
          </a:p>
        </p:txBody>
      </p:sp>
      <p:cxnSp>
        <p:nvCxnSpPr>
          <p:cNvPr id="7" name="直接连接符 6"/>
          <p:cNvCxnSpPr/>
          <p:nvPr/>
        </p:nvCxnSpPr>
        <p:spPr>
          <a:xfrm>
            <a:off x="3103245" y="1793240"/>
            <a:ext cx="3103245" cy="0"/>
          </a:xfrm>
          <a:prstGeom prst="line">
            <a:avLst/>
          </a:prstGeom>
          <a:noFill/>
          <a:ln w="38100">
            <a:solidFill>
              <a:srgbClr val="FF0000"/>
            </a:solidFill>
          </a:ln>
          <a:effectLst/>
        </p:spPr>
      </p:cxn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nvPicPr>
        <p:blipFill>
          <a:blip r:embed="rId1"/>
          <a:stretch>
            <a:fillRect/>
          </a:stretch>
        </p:blipFill>
        <p:spPr>
          <a:xfrm>
            <a:off x="0" y="0"/>
            <a:ext cx="9144000" cy="6870630"/>
          </a:xfrm>
          <a:prstGeom prst="rect">
            <a:avLst/>
          </a:prstGeom>
        </p:spPr>
      </p:pic>
      <p:sp>
        <p:nvSpPr>
          <p:cNvPr id="2" name="标题 1"/>
          <p:cNvSpPr>
            <a:spLocks noGrp="1"/>
          </p:cNvSpPr>
          <p:nvPr>
            <p:ph type="title"/>
          </p:nvPr>
        </p:nvSpPr>
        <p:spPr/>
        <p:txBody>
          <a:bodyPr/>
          <a:p>
            <a:r>
              <a:rPr lang="zh-CN" altLang="en-US"/>
              <a:t>历史</a:t>
            </a:r>
            <a:endParaRPr lang="zh-CN" altLang="en-US"/>
          </a:p>
        </p:txBody>
      </p:sp>
      <p:sp>
        <p:nvSpPr>
          <p:cNvPr id="6" name="矩形 5"/>
          <p:cNvSpPr/>
          <p:nvPr/>
        </p:nvSpPr>
        <p:spPr>
          <a:xfrm>
            <a:off x="8308975" y="6370320"/>
            <a:ext cx="608330" cy="462915"/>
          </a:xfrm>
          <a:prstGeom prst="rect">
            <a:avLst/>
          </a:prstGeom>
          <a:solidFill>
            <a:schemeClr val="bg1"/>
          </a:solidFill>
          <a:ln>
            <a:noFill/>
          </a:ln>
          <a:effectLst/>
        </p:spPr>
        <p:txBody>
          <a:bodyPr vert="horz" wrap="none" lIns="91440" tIns="45720" rIns="91440" bIns="45720" numCol="1" anchor="t" anchorCtr="0" compatLnSpc="1">
            <a:spAutoFit/>
          </a:bodyPr>
          <a:p>
            <a:pPr marL="276225" marR="0" indent="-276225" algn="l" defTabSz="914400" rtl="0" eaLnBrk="1" fontAlgn="base" latinLnBrk="0" hangingPunct="1">
              <a:lnSpc>
                <a:spcPct val="110000"/>
              </a:lnSpc>
              <a:spcBef>
                <a:spcPct val="20000"/>
              </a:spcBef>
              <a:spcAft>
                <a:spcPct val="0"/>
              </a:spcAft>
              <a:buClr>
                <a:srgbClr val="3366FF"/>
              </a:buClr>
              <a:buSzPct val="75000"/>
              <a:buFont typeface="Wingdings" panose="05000000000000000000" pitchFamily="2" charset="2"/>
              <a:buNone/>
            </a:pPr>
            <a:endParaRPr kumimoji="1" lang="zh-CN" altLang="en-US" sz="2000" b="0" i="0" u="none" strike="noStrike" cap="none" normalizeH="0" baseline="0" smtClean="0">
              <a:ln>
                <a:noFill/>
              </a:ln>
              <a:solidFill>
                <a:srgbClr val="FF3300"/>
              </a:solidFill>
              <a:effectLst/>
              <a:latin typeface="Arial" panose="020B0604020202020204" pitchFamily="34" charset="0"/>
              <a:ea typeface="黑体" panose="02010609060101010101" pitchFamily="49" charset="-122"/>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图片 2"/>
          <p:cNvPicPr>
            <a:picLocks noChangeAspect="1"/>
          </p:cNvPicPr>
          <p:nvPr/>
        </p:nvPicPr>
        <p:blipFill>
          <a:blip r:embed="rId1"/>
          <a:stretch>
            <a:fillRect/>
          </a:stretch>
        </p:blipFill>
        <p:spPr>
          <a:xfrm>
            <a:off x="0" y="0"/>
            <a:ext cx="9144000" cy="6868836"/>
          </a:xfrm>
          <a:prstGeom prst="rect">
            <a:avLst/>
          </a:prstGeom>
        </p:spPr>
      </p:pic>
      <p:sp>
        <p:nvSpPr>
          <p:cNvPr id="2" name="标题 1"/>
          <p:cNvSpPr>
            <a:spLocks noGrp="1"/>
          </p:cNvSpPr>
          <p:nvPr>
            <p:ph type="title"/>
          </p:nvPr>
        </p:nvSpPr>
        <p:spPr/>
        <p:txBody>
          <a:bodyPr/>
          <a:p>
            <a:r>
              <a:rPr lang="zh-CN" altLang="en-US"/>
              <a:t>历史</a:t>
            </a:r>
            <a:endParaRPr lang="zh-CN" altLang="en-US"/>
          </a:p>
        </p:txBody>
      </p:sp>
      <p:sp>
        <p:nvSpPr>
          <p:cNvPr id="5" name="矩形 4"/>
          <p:cNvSpPr/>
          <p:nvPr/>
        </p:nvSpPr>
        <p:spPr>
          <a:xfrm>
            <a:off x="8241030" y="6214715"/>
            <a:ext cx="608330" cy="462915"/>
          </a:xfrm>
          <a:prstGeom prst="rect">
            <a:avLst/>
          </a:prstGeom>
          <a:solidFill>
            <a:schemeClr val="bg1"/>
          </a:solidFill>
          <a:ln>
            <a:noFill/>
          </a:ln>
          <a:effectLst/>
        </p:spPr>
        <p:txBody>
          <a:bodyPr vert="horz" wrap="none" lIns="91440" tIns="45720" rIns="91440" bIns="45720" numCol="1" anchor="t" anchorCtr="0" compatLnSpc="1">
            <a:spAutoFit/>
          </a:bodyPr>
          <a:p>
            <a:pPr marL="276225" marR="0" indent="-276225" algn="l" defTabSz="914400" rtl="0" eaLnBrk="1" fontAlgn="base" latinLnBrk="0" hangingPunct="1">
              <a:lnSpc>
                <a:spcPct val="110000"/>
              </a:lnSpc>
              <a:spcBef>
                <a:spcPct val="20000"/>
              </a:spcBef>
              <a:spcAft>
                <a:spcPct val="0"/>
              </a:spcAft>
              <a:buClr>
                <a:srgbClr val="3366FF"/>
              </a:buClr>
              <a:buSzPct val="75000"/>
              <a:buFont typeface="Wingdings" panose="05000000000000000000" pitchFamily="2" charset="2"/>
              <a:buNone/>
            </a:pPr>
            <a:endParaRPr kumimoji="1" lang="zh-CN" altLang="en-US" sz="2000" b="0" i="0" u="none" strike="noStrike" cap="none" normalizeH="0" baseline="0" smtClean="0">
              <a:ln>
                <a:noFill/>
              </a:ln>
              <a:solidFill>
                <a:srgbClr val="FF3300"/>
              </a:solidFill>
              <a:effectLst/>
              <a:latin typeface="Arial" panose="020B0604020202020204" pitchFamily="34" charset="0"/>
              <a:ea typeface="黑体" panose="02010609060101010101" pitchFamily="49" charset="-122"/>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矩形 5"/>
          <p:cNvSpPr/>
          <p:nvPr/>
        </p:nvSpPr>
        <p:spPr>
          <a:xfrm>
            <a:off x="8308975" y="6370320"/>
            <a:ext cx="608330" cy="462915"/>
          </a:xfrm>
          <a:prstGeom prst="rect">
            <a:avLst/>
          </a:prstGeom>
          <a:solidFill>
            <a:schemeClr val="bg1"/>
          </a:solidFill>
          <a:ln>
            <a:noFill/>
          </a:ln>
          <a:effectLst/>
        </p:spPr>
        <p:txBody>
          <a:bodyPr vert="horz" wrap="none" lIns="91440" tIns="45720" rIns="91440" bIns="45720" numCol="1" anchor="t" anchorCtr="0" compatLnSpc="1">
            <a:spAutoFit/>
          </a:bodyPr>
          <a:p>
            <a:pPr marL="276225" marR="0" indent="-276225" algn="l" defTabSz="914400" rtl="0" eaLnBrk="1" fontAlgn="base" latinLnBrk="0" hangingPunct="1">
              <a:lnSpc>
                <a:spcPct val="110000"/>
              </a:lnSpc>
              <a:spcBef>
                <a:spcPct val="20000"/>
              </a:spcBef>
              <a:spcAft>
                <a:spcPct val="0"/>
              </a:spcAft>
              <a:buClr>
                <a:srgbClr val="3366FF"/>
              </a:buClr>
              <a:buSzPct val="75000"/>
              <a:buFont typeface="Wingdings" panose="05000000000000000000" pitchFamily="2" charset="2"/>
              <a:buNone/>
            </a:pPr>
            <a:endParaRPr kumimoji="1" lang="zh-CN" altLang="en-US" sz="2000" b="0" i="0" u="none" strike="noStrike" cap="none" normalizeH="0" baseline="0" smtClean="0">
              <a:ln>
                <a:noFill/>
              </a:ln>
              <a:solidFill>
                <a:srgbClr val="FF3300"/>
              </a:solidFill>
              <a:effectLst/>
              <a:latin typeface="Arial" panose="020B0604020202020204" pitchFamily="34" charset="0"/>
              <a:ea typeface="黑体" panose="02010609060101010101" pitchFamily="49" charset="-122"/>
            </a:endParaRPr>
          </a:p>
        </p:txBody>
      </p:sp>
      <p:sp>
        <p:nvSpPr>
          <p:cNvPr id="5" name="矩形 4"/>
          <p:cNvSpPr/>
          <p:nvPr/>
        </p:nvSpPr>
        <p:spPr>
          <a:xfrm>
            <a:off x="8435975" y="6336000"/>
            <a:ext cx="608330" cy="462915"/>
          </a:xfrm>
          <a:prstGeom prst="rect">
            <a:avLst/>
          </a:prstGeom>
          <a:solidFill>
            <a:schemeClr val="bg1"/>
          </a:solidFill>
          <a:ln>
            <a:noFill/>
          </a:ln>
          <a:effectLst/>
        </p:spPr>
        <p:txBody>
          <a:bodyPr vert="horz" wrap="none" lIns="91440" tIns="45720" rIns="91440" bIns="45720" numCol="1" anchor="t" anchorCtr="0" compatLnSpc="1">
            <a:spAutoFit/>
          </a:bodyPr>
          <a:p>
            <a:pPr marL="276225" marR="0" indent="-276225" algn="l" defTabSz="914400" rtl="0" eaLnBrk="1" fontAlgn="base" latinLnBrk="0" hangingPunct="1">
              <a:lnSpc>
                <a:spcPct val="110000"/>
              </a:lnSpc>
              <a:spcBef>
                <a:spcPct val="20000"/>
              </a:spcBef>
              <a:spcAft>
                <a:spcPct val="0"/>
              </a:spcAft>
              <a:buClr>
                <a:srgbClr val="3366FF"/>
              </a:buClr>
              <a:buSzPct val="75000"/>
              <a:buFont typeface="Wingdings" panose="05000000000000000000" pitchFamily="2" charset="2"/>
              <a:buNone/>
            </a:pPr>
            <a:endParaRPr kumimoji="1" lang="zh-CN" altLang="en-US" sz="2000" b="0" i="0" u="none" strike="noStrike" cap="none" normalizeH="0" baseline="0" smtClean="0">
              <a:ln>
                <a:noFill/>
              </a:ln>
              <a:solidFill>
                <a:srgbClr val="FF3300"/>
              </a:solidFill>
              <a:effectLst/>
              <a:latin typeface="Arial" panose="020B0604020202020204" pitchFamily="34" charset="0"/>
              <a:ea typeface="黑体" panose="02010609060101010101" pitchFamily="49" charset="-122"/>
            </a:endParaRPr>
          </a:p>
        </p:txBody>
      </p:sp>
      <p:pic>
        <p:nvPicPr>
          <p:cNvPr id="4" name="图片 3"/>
          <p:cNvPicPr>
            <a:picLocks noChangeAspect="1"/>
          </p:cNvPicPr>
          <p:nvPr/>
        </p:nvPicPr>
        <p:blipFill>
          <a:blip r:embed="rId1"/>
          <a:stretch>
            <a:fillRect/>
          </a:stretch>
        </p:blipFill>
        <p:spPr>
          <a:xfrm>
            <a:off x="0" y="0"/>
            <a:ext cx="9144000" cy="6874264"/>
          </a:xfrm>
          <a:prstGeom prst="rect">
            <a:avLst/>
          </a:prstGeom>
        </p:spPr>
      </p:pic>
      <p:sp>
        <p:nvSpPr>
          <p:cNvPr id="2" name="标题 1"/>
          <p:cNvSpPr>
            <a:spLocks noGrp="1"/>
          </p:cNvSpPr>
          <p:nvPr>
            <p:ph type="title"/>
          </p:nvPr>
        </p:nvSpPr>
        <p:spPr/>
        <p:txBody>
          <a:bodyPr/>
          <a:p>
            <a:r>
              <a:rPr lang="zh-CN" altLang="en-US"/>
              <a:t>历史</a:t>
            </a:r>
            <a:endParaRPr lang="zh-CN" altLang="en-US"/>
          </a:p>
        </p:txBody>
      </p:sp>
      <p:sp>
        <p:nvSpPr>
          <p:cNvPr id="7" name="矩形 6"/>
          <p:cNvSpPr/>
          <p:nvPr/>
        </p:nvSpPr>
        <p:spPr>
          <a:xfrm>
            <a:off x="8170545" y="6336030"/>
            <a:ext cx="608330" cy="462915"/>
          </a:xfrm>
          <a:prstGeom prst="rect">
            <a:avLst/>
          </a:prstGeom>
          <a:solidFill>
            <a:schemeClr val="bg1"/>
          </a:solidFill>
          <a:ln>
            <a:noFill/>
          </a:ln>
          <a:effectLst/>
        </p:spPr>
        <p:txBody>
          <a:bodyPr vert="horz" wrap="none" lIns="91440" tIns="45720" rIns="91440" bIns="45720" numCol="1" anchor="t" anchorCtr="0" compatLnSpc="1">
            <a:spAutoFit/>
          </a:bodyPr>
          <a:p>
            <a:pPr marL="276225" marR="0" indent="-276225" algn="l" defTabSz="914400" rtl="0" eaLnBrk="1" fontAlgn="base" latinLnBrk="0" hangingPunct="1">
              <a:lnSpc>
                <a:spcPct val="110000"/>
              </a:lnSpc>
              <a:spcBef>
                <a:spcPct val="20000"/>
              </a:spcBef>
              <a:spcAft>
                <a:spcPct val="0"/>
              </a:spcAft>
              <a:buClr>
                <a:srgbClr val="3366FF"/>
              </a:buClr>
              <a:buSzPct val="75000"/>
              <a:buFont typeface="Wingdings" panose="05000000000000000000" pitchFamily="2" charset="2"/>
              <a:buNone/>
            </a:pPr>
            <a:endParaRPr kumimoji="1" lang="zh-CN" altLang="en-US" sz="2000" b="0" i="0" u="none" strike="noStrike" cap="none" normalizeH="0" baseline="0" smtClean="0">
              <a:ln>
                <a:noFill/>
              </a:ln>
              <a:solidFill>
                <a:srgbClr val="FF3300"/>
              </a:solidFill>
              <a:effectLst/>
              <a:latin typeface="Arial" panose="020B0604020202020204" pitchFamily="34" charset="0"/>
              <a:ea typeface="黑体" panose="02010609060101010101" pitchFamily="49" charset="-122"/>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基础</a:t>
            </a:r>
            <a:r>
              <a:rPr lang="zh-CN" altLang="en-US"/>
              <a:t>概念</a:t>
            </a:r>
            <a:endParaRPr lang="zh-CN" altLang="en-US"/>
          </a:p>
        </p:txBody>
      </p:sp>
      <p:pic>
        <p:nvPicPr>
          <p:cNvPr id="3" name="图片 2"/>
          <p:cNvPicPr>
            <a:picLocks noChangeAspect="1"/>
          </p:cNvPicPr>
          <p:nvPr/>
        </p:nvPicPr>
        <p:blipFill>
          <a:blip r:embed="rId1"/>
          <a:stretch>
            <a:fillRect/>
          </a:stretch>
        </p:blipFill>
        <p:spPr>
          <a:xfrm>
            <a:off x="133350" y="1093470"/>
            <a:ext cx="8877300" cy="467106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对象存储技术</a:t>
            </a:r>
            <a:endParaRPr lang="zh-CN" altLang="en-US" dirty="0"/>
          </a:p>
        </p:txBody>
      </p:sp>
      <p:grpSp>
        <p:nvGrpSpPr>
          <p:cNvPr id="4" name="组合 50"/>
          <p:cNvGrpSpPr/>
          <p:nvPr/>
        </p:nvGrpSpPr>
        <p:grpSpPr bwMode="auto">
          <a:xfrm>
            <a:off x="4878355" y="5827735"/>
            <a:ext cx="1897062" cy="801687"/>
            <a:chOff x="6443663" y="5768975"/>
            <a:chExt cx="2700337" cy="874713"/>
          </a:xfrm>
        </p:grpSpPr>
        <p:pic>
          <p:nvPicPr>
            <p:cNvPr id="5" name="Picture 52" descr="diamondmax_d540x"/>
            <p:cNvPicPr>
              <a:picLocks noChangeAspect="1" noChangeArrowheads="1"/>
            </p:cNvPicPr>
            <p:nvPr/>
          </p:nvPicPr>
          <p:blipFill>
            <a:blip r:embed="rId1"/>
            <a:srcRect/>
            <a:stretch>
              <a:fillRect/>
            </a:stretch>
          </p:blipFill>
          <p:spPr bwMode="auto">
            <a:xfrm>
              <a:off x="8305800" y="5768975"/>
              <a:ext cx="838200" cy="874713"/>
            </a:xfrm>
            <a:prstGeom prst="rect">
              <a:avLst/>
            </a:prstGeom>
            <a:noFill/>
            <a:ln w="9525">
              <a:noFill/>
              <a:miter lim="800000"/>
              <a:headEnd/>
              <a:tailEnd/>
            </a:ln>
          </p:spPr>
        </p:pic>
        <p:pic>
          <p:nvPicPr>
            <p:cNvPr id="6" name="Picture 53" descr="diamondmax_d540x"/>
            <p:cNvPicPr>
              <a:picLocks noChangeAspect="1" noChangeArrowheads="1"/>
            </p:cNvPicPr>
            <p:nvPr/>
          </p:nvPicPr>
          <p:blipFill>
            <a:blip r:embed="rId1"/>
            <a:srcRect/>
            <a:stretch>
              <a:fillRect/>
            </a:stretch>
          </p:blipFill>
          <p:spPr bwMode="auto">
            <a:xfrm>
              <a:off x="7199313" y="5768975"/>
              <a:ext cx="838200" cy="874713"/>
            </a:xfrm>
            <a:prstGeom prst="rect">
              <a:avLst/>
            </a:prstGeom>
            <a:noFill/>
            <a:ln w="9525">
              <a:noFill/>
              <a:miter lim="800000"/>
              <a:headEnd/>
              <a:tailEnd/>
            </a:ln>
          </p:spPr>
        </p:pic>
        <p:pic>
          <p:nvPicPr>
            <p:cNvPr id="7" name="Picture 54" descr="diamondmax_d540x"/>
            <p:cNvPicPr>
              <a:picLocks noChangeAspect="1" noChangeArrowheads="1"/>
            </p:cNvPicPr>
            <p:nvPr/>
          </p:nvPicPr>
          <p:blipFill>
            <a:blip r:embed="rId1"/>
            <a:srcRect/>
            <a:stretch>
              <a:fillRect/>
            </a:stretch>
          </p:blipFill>
          <p:spPr bwMode="auto">
            <a:xfrm>
              <a:off x="6443663" y="5768975"/>
              <a:ext cx="838200" cy="874713"/>
            </a:xfrm>
            <a:prstGeom prst="rect">
              <a:avLst/>
            </a:prstGeom>
            <a:noFill/>
            <a:ln w="9525">
              <a:noFill/>
              <a:miter lim="800000"/>
              <a:headEnd/>
              <a:tailEnd/>
            </a:ln>
          </p:spPr>
        </p:pic>
      </p:grpSp>
      <p:grpSp>
        <p:nvGrpSpPr>
          <p:cNvPr id="8" name="组合 49"/>
          <p:cNvGrpSpPr/>
          <p:nvPr/>
        </p:nvGrpSpPr>
        <p:grpSpPr bwMode="auto">
          <a:xfrm>
            <a:off x="1000092" y="5811860"/>
            <a:ext cx="1897063" cy="800100"/>
            <a:chOff x="6443663" y="5768975"/>
            <a:chExt cx="2700337" cy="874713"/>
          </a:xfrm>
        </p:grpSpPr>
        <p:pic>
          <p:nvPicPr>
            <p:cNvPr id="9" name="Picture 52" descr="diamondmax_d540x"/>
            <p:cNvPicPr>
              <a:picLocks noChangeAspect="1" noChangeArrowheads="1"/>
            </p:cNvPicPr>
            <p:nvPr/>
          </p:nvPicPr>
          <p:blipFill>
            <a:blip r:embed="rId1"/>
            <a:srcRect/>
            <a:stretch>
              <a:fillRect/>
            </a:stretch>
          </p:blipFill>
          <p:spPr bwMode="auto">
            <a:xfrm>
              <a:off x="8305800" y="5768975"/>
              <a:ext cx="838200" cy="874713"/>
            </a:xfrm>
            <a:prstGeom prst="rect">
              <a:avLst/>
            </a:prstGeom>
            <a:noFill/>
            <a:ln w="9525">
              <a:noFill/>
              <a:miter lim="800000"/>
              <a:headEnd/>
              <a:tailEnd/>
            </a:ln>
          </p:spPr>
        </p:pic>
        <p:pic>
          <p:nvPicPr>
            <p:cNvPr id="10" name="Picture 53" descr="diamondmax_d540x"/>
            <p:cNvPicPr>
              <a:picLocks noChangeAspect="1" noChangeArrowheads="1"/>
            </p:cNvPicPr>
            <p:nvPr/>
          </p:nvPicPr>
          <p:blipFill>
            <a:blip r:embed="rId1"/>
            <a:srcRect/>
            <a:stretch>
              <a:fillRect/>
            </a:stretch>
          </p:blipFill>
          <p:spPr bwMode="auto">
            <a:xfrm>
              <a:off x="7199313" y="5768975"/>
              <a:ext cx="838200" cy="874713"/>
            </a:xfrm>
            <a:prstGeom prst="rect">
              <a:avLst/>
            </a:prstGeom>
            <a:noFill/>
            <a:ln w="9525">
              <a:noFill/>
              <a:miter lim="800000"/>
              <a:headEnd/>
              <a:tailEnd/>
            </a:ln>
          </p:spPr>
        </p:pic>
        <p:pic>
          <p:nvPicPr>
            <p:cNvPr id="11" name="Picture 54" descr="diamondmax_d540x"/>
            <p:cNvPicPr>
              <a:picLocks noChangeAspect="1" noChangeArrowheads="1"/>
            </p:cNvPicPr>
            <p:nvPr/>
          </p:nvPicPr>
          <p:blipFill>
            <a:blip r:embed="rId1"/>
            <a:srcRect/>
            <a:stretch>
              <a:fillRect/>
            </a:stretch>
          </p:blipFill>
          <p:spPr bwMode="auto">
            <a:xfrm>
              <a:off x="6443663" y="5768975"/>
              <a:ext cx="838200" cy="874713"/>
            </a:xfrm>
            <a:prstGeom prst="rect">
              <a:avLst/>
            </a:prstGeom>
            <a:noFill/>
            <a:ln w="9525">
              <a:noFill/>
              <a:miter lim="800000"/>
              <a:headEnd/>
              <a:tailEnd/>
            </a:ln>
          </p:spPr>
        </p:pic>
      </p:grpSp>
      <p:sp>
        <p:nvSpPr>
          <p:cNvPr id="12" name="Rectangle 58"/>
          <p:cNvSpPr>
            <a:spLocks noChangeArrowheads="1"/>
          </p:cNvSpPr>
          <p:nvPr/>
        </p:nvSpPr>
        <p:spPr bwMode="auto">
          <a:xfrm>
            <a:off x="2041492" y="6081735"/>
            <a:ext cx="347663" cy="412750"/>
          </a:xfrm>
          <a:prstGeom prst="rect">
            <a:avLst/>
          </a:prstGeom>
          <a:solidFill>
            <a:schemeClr val="bg1"/>
          </a:solidFill>
          <a:ln w="12700" algn="ctr">
            <a:noFill/>
            <a:miter lim="800000"/>
          </a:ln>
        </p:spPr>
        <p:txBody>
          <a:bodyPr anchor="ctr"/>
          <a:lstStyle/>
          <a:p>
            <a:pPr algn="ctr"/>
            <a:r>
              <a:rPr lang="en-US" altLang="zh-CN" sz="2000">
                <a:latin typeface="黑体" panose="02010609060101010101" pitchFamily="49" charset="-122"/>
                <a:ea typeface="黑体" panose="02010609060101010101" pitchFamily="49" charset="-122"/>
                <a:cs typeface="文泉驿等宽微米黑" panose="020B0606030804020204" pitchFamily="34" charset="-122"/>
              </a:rPr>
              <a:t>…</a:t>
            </a:r>
            <a:endParaRPr lang="en-US" altLang="zh-CN" sz="2000">
              <a:latin typeface="黑体" panose="02010609060101010101" pitchFamily="49" charset="-122"/>
              <a:ea typeface="黑体" panose="02010609060101010101" pitchFamily="49" charset="-122"/>
              <a:cs typeface="文泉驿等宽微米黑" panose="020B0606030804020204" pitchFamily="34" charset="-122"/>
            </a:endParaRPr>
          </a:p>
          <a:p>
            <a:pPr algn="ctr"/>
            <a:endParaRPr lang="en-US" altLang="zh-CN" sz="2000">
              <a:latin typeface="黑体" panose="02010609060101010101" pitchFamily="49" charset="-122"/>
              <a:ea typeface="黑体" panose="02010609060101010101" pitchFamily="49" charset="-122"/>
              <a:cs typeface="文泉驿等宽微米黑" panose="020B0606030804020204" pitchFamily="34" charset="-122"/>
            </a:endParaRPr>
          </a:p>
        </p:txBody>
      </p:sp>
      <p:sp>
        <p:nvSpPr>
          <p:cNvPr id="13" name="Rectangle 2"/>
          <p:cNvSpPr>
            <a:spLocks noChangeArrowheads="1"/>
          </p:cNvSpPr>
          <p:nvPr/>
        </p:nvSpPr>
        <p:spPr bwMode="auto">
          <a:xfrm>
            <a:off x="1039780" y="2106635"/>
            <a:ext cx="1944687" cy="2447925"/>
          </a:xfrm>
          <a:prstGeom prst="rect">
            <a:avLst/>
          </a:prstGeom>
          <a:noFill/>
          <a:ln w="9525">
            <a:solidFill>
              <a:schemeClr val="bg2"/>
            </a:solidFill>
            <a:miter lim="800000"/>
          </a:ln>
        </p:spPr>
        <p:txBody>
          <a:bodyPr wrap="none" anchor="ctr"/>
          <a:lstStyle/>
          <a:p>
            <a:endParaRPr lang="zh-CN" altLang="en-US">
              <a:latin typeface="黑体" panose="02010609060101010101" pitchFamily="49" charset="-122"/>
              <a:ea typeface="黑体" panose="02010609060101010101" pitchFamily="49" charset="-122"/>
              <a:cs typeface="文泉驿等宽微米黑" panose="020B0606030804020204" pitchFamily="34" charset="-122"/>
            </a:endParaRPr>
          </a:p>
        </p:txBody>
      </p:sp>
      <p:sp>
        <p:nvSpPr>
          <p:cNvPr id="14" name="Rectangle 5"/>
          <p:cNvSpPr>
            <a:spLocks noChangeArrowheads="1"/>
          </p:cNvSpPr>
          <p:nvPr/>
        </p:nvSpPr>
        <p:spPr bwMode="auto">
          <a:xfrm>
            <a:off x="1111217" y="1601810"/>
            <a:ext cx="1798638" cy="360362"/>
          </a:xfrm>
          <a:prstGeom prst="rect">
            <a:avLst/>
          </a:prstGeom>
          <a:solidFill>
            <a:schemeClr val="accent1"/>
          </a:solidFill>
          <a:ln w="9525">
            <a:solidFill>
              <a:schemeClr val="tx1"/>
            </a:solidFill>
            <a:miter lim="800000"/>
          </a:ln>
        </p:spPr>
        <p:txBody>
          <a:bodyPr wrap="none" anchor="ctr"/>
          <a:lstStyle/>
          <a:p>
            <a:pPr algn="ctr"/>
            <a:r>
              <a:rPr lang="zh-CN" altLang="en-US" sz="1600">
                <a:solidFill>
                  <a:schemeClr val="bg2"/>
                </a:solidFill>
                <a:latin typeface="黑体" panose="02010609060101010101" pitchFamily="49" charset="-122"/>
                <a:ea typeface="黑体" panose="02010609060101010101" pitchFamily="49" charset="-122"/>
                <a:cs typeface="文泉驿等宽微米黑" panose="020B0606030804020204" pitchFamily="34" charset="-122"/>
              </a:rPr>
              <a:t>应用</a:t>
            </a:r>
            <a:endParaRPr lang="zh-CN" altLang="en-US" sz="1600">
              <a:solidFill>
                <a:schemeClr val="bg2"/>
              </a:solidFill>
              <a:latin typeface="黑体" panose="02010609060101010101" pitchFamily="49" charset="-122"/>
              <a:ea typeface="黑体" panose="02010609060101010101" pitchFamily="49" charset="-122"/>
              <a:cs typeface="文泉驿等宽微米黑" panose="020B0606030804020204" pitchFamily="34" charset="-122"/>
            </a:endParaRPr>
          </a:p>
        </p:txBody>
      </p:sp>
      <p:sp>
        <p:nvSpPr>
          <p:cNvPr id="15" name="Rectangle 6"/>
          <p:cNvSpPr>
            <a:spLocks noChangeArrowheads="1"/>
          </p:cNvSpPr>
          <p:nvPr/>
        </p:nvSpPr>
        <p:spPr bwMode="auto">
          <a:xfrm>
            <a:off x="1111217" y="2179660"/>
            <a:ext cx="1798638" cy="360362"/>
          </a:xfrm>
          <a:prstGeom prst="rect">
            <a:avLst/>
          </a:prstGeom>
          <a:solidFill>
            <a:schemeClr val="accent2"/>
          </a:solidFill>
          <a:ln w="9525">
            <a:solidFill>
              <a:schemeClr val="tx1"/>
            </a:solidFill>
            <a:miter lim="800000"/>
          </a:ln>
        </p:spPr>
        <p:txBody>
          <a:bodyPr wrap="none" anchor="ctr"/>
          <a:lstStyle/>
          <a:p>
            <a:pPr algn="ctr"/>
            <a:r>
              <a:rPr lang="zh-CN" altLang="en-US" sz="1600">
                <a:solidFill>
                  <a:schemeClr val="bg2"/>
                </a:solidFill>
                <a:latin typeface="黑体" panose="02010609060101010101" pitchFamily="49" charset="-122"/>
                <a:ea typeface="黑体" panose="02010609060101010101" pitchFamily="49" charset="-122"/>
                <a:cs typeface="文泉驿等宽微米黑" panose="020B0606030804020204" pitchFamily="34" charset="-122"/>
              </a:rPr>
              <a:t>系统接口</a:t>
            </a:r>
            <a:endParaRPr lang="zh-CN" altLang="en-US" sz="1600">
              <a:solidFill>
                <a:schemeClr val="bg2"/>
              </a:solidFill>
              <a:latin typeface="黑体" panose="02010609060101010101" pitchFamily="49" charset="-122"/>
              <a:ea typeface="黑体" panose="02010609060101010101" pitchFamily="49" charset="-122"/>
              <a:cs typeface="文泉驿等宽微米黑" panose="020B0606030804020204" pitchFamily="34" charset="-122"/>
            </a:endParaRPr>
          </a:p>
        </p:txBody>
      </p:sp>
      <p:sp>
        <p:nvSpPr>
          <p:cNvPr id="16" name="AutoShape 7"/>
          <p:cNvSpPr>
            <a:spLocks noChangeArrowheads="1"/>
          </p:cNvSpPr>
          <p:nvPr/>
        </p:nvSpPr>
        <p:spPr bwMode="auto">
          <a:xfrm>
            <a:off x="1111217" y="4049735"/>
            <a:ext cx="1798638" cy="433387"/>
          </a:xfrm>
          <a:prstGeom prst="flowChartManualInput">
            <a:avLst/>
          </a:prstGeom>
          <a:solidFill>
            <a:srgbClr val="33CC33"/>
          </a:solidFill>
          <a:ln w="9525">
            <a:solidFill>
              <a:schemeClr val="tx1"/>
            </a:solidFill>
            <a:miter lim="800000"/>
          </a:ln>
        </p:spPr>
        <p:txBody>
          <a:bodyPr wrap="none" anchor="ctr"/>
          <a:lstStyle/>
          <a:p>
            <a:pPr algn="ctr"/>
            <a:r>
              <a:rPr lang="zh-CN" altLang="en-US" sz="1600">
                <a:solidFill>
                  <a:schemeClr val="bg2"/>
                </a:solidFill>
                <a:latin typeface="黑体" panose="02010609060101010101" pitchFamily="49" charset="-122"/>
                <a:ea typeface="黑体" panose="02010609060101010101" pitchFamily="49" charset="-122"/>
                <a:cs typeface="文泉驿等宽微米黑" panose="020B0606030804020204" pitchFamily="34" charset="-122"/>
              </a:rPr>
              <a:t>主机适配器驱动</a:t>
            </a:r>
            <a:endParaRPr lang="zh-CN" altLang="en-US" sz="1600">
              <a:solidFill>
                <a:schemeClr val="bg2"/>
              </a:solidFill>
              <a:latin typeface="黑体" panose="02010609060101010101" pitchFamily="49" charset="-122"/>
              <a:ea typeface="黑体" panose="02010609060101010101" pitchFamily="49" charset="-122"/>
              <a:cs typeface="文泉驿等宽微米黑" panose="020B0606030804020204" pitchFamily="34" charset="-122"/>
            </a:endParaRPr>
          </a:p>
        </p:txBody>
      </p:sp>
      <p:sp>
        <p:nvSpPr>
          <p:cNvPr id="17" name="AutoShape 8"/>
          <p:cNvSpPr>
            <a:spLocks noChangeArrowheads="1"/>
          </p:cNvSpPr>
          <p:nvPr/>
        </p:nvSpPr>
        <p:spPr bwMode="auto">
          <a:xfrm flipH="1" flipV="1">
            <a:off x="1111217" y="2609872"/>
            <a:ext cx="1798638" cy="433388"/>
          </a:xfrm>
          <a:prstGeom prst="flowChartManualInput">
            <a:avLst/>
          </a:prstGeom>
          <a:solidFill>
            <a:schemeClr val="accent1"/>
          </a:solidFill>
          <a:ln w="9525">
            <a:solidFill>
              <a:schemeClr val="tx1"/>
            </a:solidFill>
            <a:miter lim="800000"/>
          </a:ln>
        </p:spPr>
        <p:txBody>
          <a:bodyPr rot="10800000" wrap="none" anchor="ctr"/>
          <a:lstStyle/>
          <a:p>
            <a:pPr algn="ctr"/>
            <a:r>
              <a:rPr lang="zh-CN" altLang="en-US" sz="1600">
                <a:solidFill>
                  <a:schemeClr val="bg2"/>
                </a:solidFill>
                <a:latin typeface="黑体" panose="02010609060101010101" pitchFamily="49" charset="-122"/>
                <a:ea typeface="黑体" panose="02010609060101010101" pitchFamily="49" charset="-122"/>
                <a:cs typeface="文泉驿等宽微米黑" panose="020B0606030804020204" pitchFamily="34" charset="-122"/>
              </a:rPr>
              <a:t>文件系统用户部件</a:t>
            </a:r>
            <a:endParaRPr lang="zh-CN" altLang="en-US" sz="1600">
              <a:solidFill>
                <a:schemeClr val="bg2"/>
              </a:solidFill>
              <a:latin typeface="黑体" panose="02010609060101010101" pitchFamily="49" charset="-122"/>
              <a:ea typeface="黑体" panose="02010609060101010101" pitchFamily="49" charset="-122"/>
              <a:cs typeface="文泉驿等宽微米黑" panose="020B0606030804020204" pitchFamily="34" charset="-122"/>
            </a:endParaRPr>
          </a:p>
        </p:txBody>
      </p:sp>
      <p:sp>
        <p:nvSpPr>
          <p:cNvPr id="18" name="Rectangle 9"/>
          <p:cNvSpPr>
            <a:spLocks noChangeArrowheads="1"/>
          </p:cNvSpPr>
          <p:nvPr/>
        </p:nvSpPr>
        <p:spPr bwMode="auto">
          <a:xfrm>
            <a:off x="1111217" y="4699022"/>
            <a:ext cx="1798638" cy="360363"/>
          </a:xfrm>
          <a:prstGeom prst="rect">
            <a:avLst/>
          </a:prstGeom>
          <a:solidFill>
            <a:srgbClr val="FF9900"/>
          </a:solidFill>
          <a:ln w="9525">
            <a:solidFill>
              <a:schemeClr val="tx1"/>
            </a:solidFill>
            <a:miter lim="800000"/>
          </a:ln>
        </p:spPr>
        <p:txBody>
          <a:bodyPr wrap="none" anchor="ctr"/>
          <a:lstStyle/>
          <a:p>
            <a:pPr algn="ctr"/>
            <a:r>
              <a:rPr lang="zh-CN" altLang="en-US" sz="1600">
                <a:solidFill>
                  <a:schemeClr val="bg2"/>
                </a:solidFill>
                <a:latin typeface="黑体" panose="02010609060101010101" pitchFamily="49" charset="-122"/>
                <a:ea typeface="黑体" panose="02010609060101010101" pitchFamily="49" charset="-122"/>
                <a:cs typeface="文泉驿等宽微米黑" panose="020B0606030804020204" pitchFamily="34" charset="-122"/>
              </a:rPr>
              <a:t>扇区接口</a:t>
            </a:r>
            <a:endParaRPr lang="zh-CN" altLang="en-US" sz="1600">
              <a:solidFill>
                <a:schemeClr val="bg2"/>
              </a:solidFill>
              <a:latin typeface="黑体" panose="02010609060101010101" pitchFamily="49" charset="-122"/>
              <a:ea typeface="黑体" panose="02010609060101010101" pitchFamily="49" charset="-122"/>
              <a:cs typeface="文泉驿等宽微米黑" panose="020B0606030804020204" pitchFamily="34" charset="-122"/>
            </a:endParaRPr>
          </a:p>
        </p:txBody>
      </p:sp>
      <p:sp>
        <p:nvSpPr>
          <p:cNvPr id="19" name="Rectangle 10"/>
          <p:cNvSpPr>
            <a:spLocks noChangeArrowheads="1"/>
          </p:cNvSpPr>
          <p:nvPr/>
        </p:nvSpPr>
        <p:spPr bwMode="auto">
          <a:xfrm>
            <a:off x="1111217" y="5203847"/>
            <a:ext cx="1798638" cy="360363"/>
          </a:xfrm>
          <a:prstGeom prst="rect">
            <a:avLst/>
          </a:prstGeom>
          <a:solidFill>
            <a:schemeClr val="tx2"/>
          </a:solidFill>
          <a:ln w="9525">
            <a:solidFill>
              <a:schemeClr val="tx1"/>
            </a:solidFill>
            <a:miter lim="800000"/>
          </a:ln>
        </p:spPr>
        <p:txBody>
          <a:bodyPr wrap="none" anchor="ctr"/>
          <a:lstStyle/>
          <a:p>
            <a:pPr algn="ctr"/>
            <a:r>
              <a:rPr lang="zh-CN" altLang="en-US" sz="1600" dirty="0">
                <a:solidFill>
                  <a:schemeClr val="bg2"/>
                </a:solidFill>
                <a:latin typeface="黑体" panose="02010609060101010101" pitchFamily="49" charset="-122"/>
                <a:ea typeface="黑体" panose="02010609060101010101" pitchFamily="49" charset="-122"/>
                <a:cs typeface="文泉驿等宽微米黑" panose="020B0606030804020204" pitchFamily="34" charset="-122"/>
              </a:rPr>
              <a:t>块</a:t>
            </a:r>
            <a:r>
              <a:rPr lang="en-US" altLang="zh-CN" sz="1600" dirty="0">
                <a:solidFill>
                  <a:schemeClr val="bg2"/>
                </a:solidFill>
                <a:latin typeface="黑体" panose="02010609060101010101" pitchFamily="49" charset="-122"/>
                <a:ea typeface="黑体" panose="02010609060101010101" pitchFamily="49" charset="-122"/>
                <a:cs typeface="文泉驿等宽微米黑" panose="020B0606030804020204" pitchFamily="34" charset="-122"/>
              </a:rPr>
              <a:t>I/O</a:t>
            </a:r>
            <a:r>
              <a:rPr lang="zh-CN" altLang="en-US" sz="1600" dirty="0">
                <a:solidFill>
                  <a:schemeClr val="bg2"/>
                </a:solidFill>
                <a:latin typeface="黑体" panose="02010609060101010101" pitchFamily="49" charset="-122"/>
                <a:ea typeface="黑体" panose="02010609060101010101" pitchFamily="49" charset="-122"/>
                <a:cs typeface="文泉驿等宽微米黑" panose="020B0606030804020204" pitchFamily="34" charset="-122"/>
              </a:rPr>
              <a:t>管理器</a:t>
            </a:r>
            <a:endParaRPr lang="zh-CN" altLang="en-US" sz="1600" dirty="0">
              <a:solidFill>
                <a:schemeClr val="bg2"/>
              </a:solidFill>
              <a:latin typeface="黑体" panose="02010609060101010101" pitchFamily="49" charset="-122"/>
              <a:ea typeface="黑体" panose="02010609060101010101" pitchFamily="49" charset="-122"/>
              <a:cs typeface="文泉驿等宽微米黑" panose="020B0606030804020204" pitchFamily="34" charset="-122"/>
            </a:endParaRPr>
          </a:p>
        </p:txBody>
      </p:sp>
      <p:sp>
        <p:nvSpPr>
          <p:cNvPr id="20" name="Rectangle 11"/>
          <p:cNvSpPr>
            <a:spLocks noChangeArrowheads="1"/>
          </p:cNvSpPr>
          <p:nvPr/>
        </p:nvSpPr>
        <p:spPr bwMode="auto">
          <a:xfrm>
            <a:off x="4903755" y="1603397"/>
            <a:ext cx="1798637" cy="360363"/>
          </a:xfrm>
          <a:prstGeom prst="rect">
            <a:avLst/>
          </a:prstGeom>
          <a:solidFill>
            <a:schemeClr val="accent1"/>
          </a:solidFill>
          <a:ln w="9525">
            <a:solidFill>
              <a:schemeClr val="tx1"/>
            </a:solidFill>
            <a:miter lim="800000"/>
          </a:ln>
        </p:spPr>
        <p:txBody>
          <a:bodyPr wrap="none" anchor="ctr"/>
          <a:lstStyle/>
          <a:p>
            <a:pPr algn="ctr"/>
            <a:r>
              <a:rPr lang="zh-CN" altLang="en-US" sz="1600">
                <a:solidFill>
                  <a:schemeClr val="bg2"/>
                </a:solidFill>
                <a:latin typeface="黑体" panose="02010609060101010101" pitchFamily="49" charset="-122"/>
                <a:ea typeface="黑体" panose="02010609060101010101" pitchFamily="49" charset="-122"/>
                <a:cs typeface="文泉驿等宽微米黑" panose="020B0606030804020204" pitchFamily="34" charset="-122"/>
              </a:rPr>
              <a:t>应用</a:t>
            </a:r>
            <a:endParaRPr lang="zh-CN" altLang="en-US" sz="1600">
              <a:solidFill>
                <a:schemeClr val="bg2"/>
              </a:solidFill>
              <a:latin typeface="黑体" panose="02010609060101010101" pitchFamily="49" charset="-122"/>
              <a:ea typeface="黑体" panose="02010609060101010101" pitchFamily="49" charset="-122"/>
              <a:cs typeface="文泉驿等宽微米黑" panose="020B0606030804020204" pitchFamily="34" charset="-122"/>
            </a:endParaRPr>
          </a:p>
        </p:txBody>
      </p:sp>
      <p:sp>
        <p:nvSpPr>
          <p:cNvPr id="21" name="Rectangle 12"/>
          <p:cNvSpPr>
            <a:spLocks noChangeArrowheads="1"/>
          </p:cNvSpPr>
          <p:nvPr/>
        </p:nvSpPr>
        <p:spPr bwMode="auto">
          <a:xfrm>
            <a:off x="4903755" y="2179660"/>
            <a:ext cx="1798637" cy="360362"/>
          </a:xfrm>
          <a:prstGeom prst="rect">
            <a:avLst/>
          </a:prstGeom>
          <a:solidFill>
            <a:schemeClr val="accent2"/>
          </a:solidFill>
          <a:ln w="9525">
            <a:solidFill>
              <a:schemeClr val="tx1"/>
            </a:solidFill>
            <a:miter lim="800000"/>
          </a:ln>
        </p:spPr>
        <p:txBody>
          <a:bodyPr wrap="none" anchor="ctr"/>
          <a:lstStyle/>
          <a:p>
            <a:pPr algn="ctr"/>
            <a:r>
              <a:rPr lang="zh-CN" altLang="en-US" sz="1600">
                <a:solidFill>
                  <a:schemeClr val="bg2"/>
                </a:solidFill>
                <a:latin typeface="黑体" panose="02010609060101010101" pitchFamily="49" charset="-122"/>
                <a:ea typeface="黑体" panose="02010609060101010101" pitchFamily="49" charset="-122"/>
                <a:cs typeface="文泉驿等宽微米黑" panose="020B0606030804020204" pitchFamily="34" charset="-122"/>
              </a:rPr>
              <a:t>系统接口</a:t>
            </a:r>
            <a:endParaRPr lang="zh-CN" altLang="en-US" sz="1600">
              <a:solidFill>
                <a:schemeClr val="bg2"/>
              </a:solidFill>
              <a:latin typeface="黑体" panose="02010609060101010101" pitchFamily="49" charset="-122"/>
              <a:ea typeface="黑体" panose="02010609060101010101" pitchFamily="49" charset="-122"/>
              <a:cs typeface="文泉驿等宽微米黑" panose="020B0606030804020204" pitchFamily="34" charset="-122"/>
            </a:endParaRPr>
          </a:p>
        </p:txBody>
      </p:sp>
      <p:sp>
        <p:nvSpPr>
          <p:cNvPr id="22" name="AutoShape 13"/>
          <p:cNvSpPr>
            <a:spLocks noChangeArrowheads="1"/>
          </p:cNvSpPr>
          <p:nvPr/>
        </p:nvSpPr>
        <p:spPr bwMode="auto">
          <a:xfrm>
            <a:off x="4903755" y="3690960"/>
            <a:ext cx="1798637" cy="433387"/>
          </a:xfrm>
          <a:prstGeom prst="flowChartManualInput">
            <a:avLst/>
          </a:prstGeom>
          <a:solidFill>
            <a:schemeClr val="accent1"/>
          </a:solidFill>
          <a:ln w="9525">
            <a:solidFill>
              <a:schemeClr val="tx1"/>
            </a:solidFill>
            <a:miter lim="800000"/>
          </a:ln>
        </p:spPr>
        <p:txBody>
          <a:bodyPr wrap="none" anchor="ctr"/>
          <a:lstStyle/>
          <a:p>
            <a:pPr algn="ctr"/>
            <a:r>
              <a:rPr lang="zh-CN" altLang="en-US" sz="1600">
                <a:solidFill>
                  <a:schemeClr val="bg2"/>
                </a:solidFill>
                <a:latin typeface="黑体" panose="02010609060101010101" pitchFamily="49" charset="-122"/>
                <a:ea typeface="黑体" panose="02010609060101010101" pitchFamily="49" charset="-122"/>
                <a:cs typeface="文泉驿等宽微米黑" panose="020B0606030804020204" pitchFamily="34" charset="-122"/>
              </a:rPr>
              <a:t>文件系统存储部件</a:t>
            </a:r>
            <a:endParaRPr lang="zh-CN" altLang="en-US" sz="1600">
              <a:solidFill>
                <a:schemeClr val="bg2"/>
              </a:solidFill>
              <a:latin typeface="黑体" panose="02010609060101010101" pitchFamily="49" charset="-122"/>
              <a:ea typeface="黑体" panose="02010609060101010101" pitchFamily="49" charset="-122"/>
              <a:cs typeface="文泉驿等宽微米黑" panose="020B0606030804020204" pitchFamily="34" charset="-122"/>
            </a:endParaRPr>
          </a:p>
        </p:txBody>
      </p:sp>
      <p:sp>
        <p:nvSpPr>
          <p:cNvPr id="23" name="AutoShape 14"/>
          <p:cNvSpPr>
            <a:spLocks noChangeArrowheads="1"/>
          </p:cNvSpPr>
          <p:nvPr/>
        </p:nvSpPr>
        <p:spPr bwMode="auto">
          <a:xfrm flipH="1" flipV="1">
            <a:off x="4903755" y="2609872"/>
            <a:ext cx="1798637" cy="433388"/>
          </a:xfrm>
          <a:prstGeom prst="flowChartManualInput">
            <a:avLst/>
          </a:prstGeom>
          <a:solidFill>
            <a:schemeClr val="accent1"/>
          </a:solidFill>
          <a:ln w="9525">
            <a:solidFill>
              <a:schemeClr val="tx1"/>
            </a:solidFill>
            <a:miter lim="800000"/>
          </a:ln>
        </p:spPr>
        <p:txBody>
          <a:bodyPr rot="10800000" wrap="none" anchor="ctr"/>
          <a:lstStyle/>
          <a:p>
            <a:pPr algn="ctr"/>
            <a:r>
              <a:rPr lang="zh-CN" altLang="en-US" sz="1600">
                <a:solidFill>
                  <a:schemeClr val="bg2"/>
                </a:solidFill>
                <a:latin typeface="黑体" panose="02010609060101010101" pitchFamily="49" charset="-122"/>
                <a:ea typeface="黑体" panose="02010609060101010101" pitchFamily="49" charset="-122"/>
                <a:cs typeface="文泉驿等宽微米黑" panose="020B0606030804020204" pitchFamily="34" charset="-122"/>
              </a:rPr>
              <a:t>文件系统用户部件</a:t>
            </a:r>
            <a:endParaRPr lang="zh-CN" altLang="en-US" sz="1600">
              <a:solidFill>
                <a:schemeClr val="bg2"/>
              </a:solidFill>
              <a:latin typeface="黑体" panose="02010609060101010101" pitchFamily="49" charset="-122"/>
              <a:ea typeface="黑体" panose="02010609060101010101" pitchFamily="49" charset="-122"/>
              <a:cs typeface="文泉驿等宽微米黑" panose="020B0606030804020204" pitchFamily="34" charset="-122"/>
            </a:endParaRPr>
          </a:p>
        </p:txBody>
      </p:sp>
      <p:sp>
        <p:nvSpPr>
          <p:cNvPr id="24" name="Text Box 15"/>
          <p:cNvSpPr txBox="1">
            <a:spLocks noChangeArrowheads="1"/>
          </p:cNvSpPr>
          <p:nvPr/>
        </p:nvSpPr>
        <p:spPr bwMode="auto">
          <a:xfrm>
            <a:off x="1044542" y="1194697"/>
            <a:ext cx="1800225" cy="441960"/>
          </a:xfrm>
          <a:prstGeom prst="rect">
            <a:avLst/>
          </a:prstGeom>
          <a:noFill/>
          <a:ln w="9525">
            <a:noFill/>
            <a:miter lim="800000"/>
          </a:ln>
        </p:spPr>
        <p:txBody>
          <a:bodyPr>
            <a:spAutoFit/>
          </a:bodyPr>
          <a:lstStyle/>
          <a:p>
            <a:pPr algn="ctr">
              <a:spcBef>
                <a:spcPct val="50000"/>
              </a:spcBef>
            </a:pPr>
            <a:r>
              <a:rPr lang="zh-CN" altLang="en-US" sz="2400" dirty="0">
                <a:solidFill>
                  <a:schemeClr val="tx2">
                    <a:lumMod val="50000"/>
                  </a:schemeClr>
                </a:solidFill>
                <a:latin typeface="黑体" panose="02010609060101010101" pitchFamily="49" charset="-122"/>
                <a:ea typeface="黑体" panose="02010609060101010101" pitchFamily="49" charset="-122"/>
                <a:cs typeface="文泉驿等宽微米黑" panose="020B0606030804020204" pitchFamily="34" charset="-122"/>
              </a:rPr>
              <a:t>传统模式</a:t>
            </a:r>
            <a:endParaRPr lang="zh-CN" altLang="en-US" sz="2400" dirty="0">
              <a:solidFill>
                <a:schemeClr val="tx2">
                  <a:lumMod val="50000"/>
                </a:schemeClr>
              </a:solidFill>
              <a:latin typeface="黑体" panose="02010609060101010101" pitchFamily="49" charset="-122"/>
              <a:ea typeface="黑体" panose="02010609060101010101" pitchFamily="49" charset="-122"/>
              <a:cs typeface="文泉驿等宽微米黑" panose="020B0606030804020204" pitchFamily="34" charset="-122"/>
            </a:endParaRPr>
          </a:p>
        </p:txBody>
      </p:sp>
      <p:sp>
        <p:nvSpPr>
          <p:cNvPr id="25" name="Text Box 16"/>
          <p:cNvSpPr txBox="1">
            <a:spLocks noChangeArrowheads="1"/>
          </p:cNvSpPr>
          <p:nvPr/>
        </p:nvSpPr>
        <p:spPr bwMode="auto">
          <a:xfrm>
            <a:off x="4573555" y="1201989"/>
            <a:ext cx="2319337" cy="441960"/>
          </a:xfrm>
          <a:prstGeom prst="rect">
            <a:avLst/>
          </a:prstGeom>
          <a:noFill/>
          <a:ln w="9525">
            <a:noFill/>
            <a:miter lim="800000"/>
          </a:ln>
        </p:spPr>
        <p:txBody>
          <a:bodyPr>
            <a:spAutoFit/>
          </a:bodyPr>
          <a:lstStyle/>
          <a:p>
            <a:pPr algn="ctr">
              <a:spcBef>
                <a:spcPct val="50000"/>
              </a:spcBef>
            </a:pPr>
            <a:r>
              <a:rPr lang="en-US" altLang="zh-CN" sz="2400" dirty="0">
                <a:solidFill>
                  <a:schemeClr val="tx2">
                    <a:lumMod val="50000"/>
                  </a:schemeClr>
                </a:solidFill>
                <a:latin typeface="黑体" panose="02010609060101010101" pitchFamily="49" charset="-122"/>
                <a:ea typeface="黑体" panose="02010609060101010101" pitchFamily="49" charset="-122"/>
                <a:cs typeface="文泉驿等宽微米黑" panose="020B0606030804020204" pitchFamily="34" charset="-122"/>
              </a:rPr>
              <a:t> </a:t>
            </a:r>
            <a:r>
              <a:rPr lang="zh-CN" altLang="en-US" sz="2400" dirty="0" smtClean="0">
                <a:solidFill>
                  <a:schemeClr val="tx2">
                    <a:lumMod val="50000"/>
                  </a:schemeClr>
                </a:solidFill>
                <a:latin typeface="黑体" panose="02010609060101010101" pitchFamily="49" charset="-122"/>
                <a:ea typeface="黑体" panose="02010609060101010101" pitchFamily="49" charset="-122"/>
                <a:cs typeface="文泉驿等宽微米黑" panose="020B0606030804020204" pitchFamily="34" charset="-122"/>
              </a:rPr>
              <a:t>对象</a:t>
            </a:r>
            <a:r>
              <a:rPr lang="zh-CN" altLang="en-US" sz="2400" dirty="0">
                <a:solidFill>
                  <a:schemeClr val="tx2">
                    <a:lumMod val="50000"/>
                  </a:schemeClr>
                </a:solidFill>
                <a:latin typeface="黑体" panose="02010609060101010101" pitchFamily="49" charset="-122"/>
                <a:ea typeface="黑体" panose="02010609060101010101" pitchFamily="49" charset="-122"/>
                <a:cs typeface="文泉驿等宽微米黑" panose="020B0606030804020204" pitchFamily="34" charset="-122"/>
              </a:rPr>
              <a:t>模式</a:t>
            </a:r>
            <a:endParaRPr lang="zh-CN" altLang="en-US" sz="2400" dirty="0">
              <a:solidFill>
                <a:schemeClr val="tx2">
                  <a:lumMod val="50000"/>
                </a:schemeClr>
              </a:solidFill>
              <a:latin typeface="黑体" panose="02010609060101010101" pitchFamily="49" charset="-122"/>
              <a:ea typeface="黑体" panose="02010609060101010101" pitchFamily="49" charset="-122"/>
              <a:cs typeface="文泉驿等宽微米黑" panose="020B0606030804020204" pitchFamily="34" charset="-122"/>
            </a:endParaRPr>
          </a:p>
        </p:txBody>
      </p:sp>
      <p:sp>
        <p:nvSpPr>
          <p:cNvPr id="26" name="Rectangle 18"/>
          <p:cNvSpPr>
            <a:spLocks noChangeArrowheads="1"/>
          </p:cNvSpPr>
          <p:nvPr/>
        </p:nvSpPr>
        <p:spPr bwMode="auto">
          <a:xfrm>
            <a:off x="1039780" y="5130822"/>
            <a:ext cx="1944687" cy="1512888"/>
          </a:xfrm>
          <a:prstGeom prst="rect">
            <a:avLst/>
          </a:prstGeom>
          <a:noFill/>
          <a:ln w="9525">
            <a:solidFill>
              <a:schemeClr val="bg2"/>
            </a:solidFill>
            <a:miter lim="800000"/>
          </a:ln>
        </p:spPr>
        <p:txBody>
          <a:bodyPr wrap="none" anchor="ctr"/>
          <a:lstStyle/>
          <a:p>
            <a:endParaRPr lang="zh-CN" altLang="en-US">
              <a:latin typeface="黑体" panose="02010609060101010101" pitchFamily="49" charset="-122"/>
              <a:ea typeface="黑体" panose="02010609060101010101" pitchFamily="49" charset="-122"/>
              <a:cs typeface="文泉驿等宽微米黑" panose="020B0606030804020204" pitchFamily="34" charset="-122"/>
            </a:endParaRPr>
          </a:p>
        </p:txBody>
      </p:sp>
      <p:sp>
        <p:nvSpPr>
          <p:cNvPr id="27" name="Rectangle 19"/>
          <p:cNvSpPr>
            <a:spLocks noChangeArrowheads="1"/>
          </p:cNvSpPr>
          <p:nvPr/>
        </p:nvSpPr>
        <p:spPr bwMode="auto">
          <a:xfrm>
            <a:off x="4830730" y="3690960"/>
            <a:ext cx="1943100" cy="2952750"/>
          </a:xfrm>
          <a:prstGeom prst="rect">
            <a:avLst/>
          </a:prstGeom>
          <a:noFill/>
          <a:ln w="9525">
            <a:solidFill>
              <a:schemeClr val="tx1"/>
            </a:solidFill>
            <a:prstDash val="sysDot"/>
            <a:miter lim="800000"/>
          </a:ln>
        </p:spPr>
        <p:txBody>
          <a:bodyPr wrap="none" anchor="ctr"/>
          <a:lstStyle/>
          <a:p>
            <a:endParaRPr lang="zh-CN" altLang="en-US">
              <a:latin typeface="黑体" panose="02010609060101010101" pitchFamily="49" charset="-122"/>
              <a:ea typeface="黑体" panose="02010609060101010101" pitchFamily="49" charset="-122"/>
              <a:cs typeface="文泉驿等宽微米黑" panose="020B0606030804020204" pitchFamily="34" charset="-122"/>
            </a:endParaRPr>
          </a:p>
        </p:txBody>
      </p:sp>
      <p:sp>
        <p:nvSpPr>
          <p:cNvPr id="28" name="Rectangle 20"/>
          <p:cNvSpPr>
            <a:spLocks noChangeArrowheads="1"/>
          </p:cNvSpPr>
          <p:nvPr/>
        </p:nvSpPr>
        <p:spPr bwMode="auto">
          <a:xfrm>
            <a:off x="4832317" y="2106635"/>
            <a:ext cx="1943100" cy="1008062"/>
          </a:xfrm>
          <a:prstGeom prst="rect">
            <a:avLst/>
          </a:prstGeom>
          <a:noFill/>
          <a:ln w="9525">
            <a:solidFill>
              <a:schemeClr val="tx1"/>
            </a:solidFill>
            <a:prstDash val="sysDot"/>
            <a:miter lim="800000"/>
          </a:ln>
        </p:spPr>
        <p:txBody>
          <a:bodyPr wrap="none" anchor="ctr"/>
          <a:lstStyle/>
          <a:p>
            <a:endParaRPr lang="zh-CN" altLang="en-US">
              <a:latin typeface="黑体" panose="02010609060101010101" pitchFamily="49" charset="-122"/>
              <a:ea typeface="黑体" panose="02010609060101010101" pitchFamily="49" charset="-122"/>
              <a:cs typeface="文泉驿等宽微米黑" panose="020B0606030804020204" pitchFamily="34" charset="-122"/>
            </a:endParaRPr>
          </a:p>
        </p:txBody>
      </p:sp>
      <p:sp>
        <p:nvSpPr>
          <p:cNvPr id="29" name="AutoShape 21"/>
          <p:cNvSpPr>
            <a:spLocks noChangeArrowheads="1"/>
          </p:cNvSpPr>
          <p:nvPr/>
        </p:nvSpPr>
        <p:spPr bwMode="auto">
          <a:xfrm>
            <a:off x="1760505" y="5562622"/>
            <a:ext cx="431800" cy="288925"/>
          </a:xfrm>
          <a:prstGeom prst="upDownArrow">
            <a:avLst>
              <a:gd name="adj1" fmla="val 50000"/>
              <a:gd name="adj2" fmla="val 20000"/>
            </a:avLst>
          </a:prstGeom>
          <a:solidFill>
            <a:schemeClr val="accent1"/>
          </a:solidFill>
          <a:ln w="9525">
            <a:solidFill>
              <a:schemeClr val="tx1"/>
            </a:solidFill>
            <a:miter lim="800000"/>
          </a:ln>
        </p:spPr>
        <p:txBody>
          <a:bodyPr vert="eaVert" wrap="none" anchor="ctr"/>
          <a:lstStyle/>
          <a:p>
            <a:endParaRPr lang="zh-CN" altLang="en-US">
              <a:latin typeface="黑体" panose="02010609060101010101" pitchFamily="49" charset="-122"/>
              <a:ea typeface="黑体" panose="02010609060101010101" pitchFamily="49" charset="-122"/>
              <a:cs typeface="文泉驿等宽微米黑" panose="020B0606030804020204" pitchFamily="34" charset="-122"/>
            </a:endParaRPr>
          </a:p>
        </p:txBody>
      </p:sp>
      <p:sp>
        <p:nvSpPr>
          <p:cNvPr id="30" name="Rectangle 23"/>
          <p:cNvSpPr>
            <a:spLocks noChangeArrowheads="1"/>
          </p:cNvSpPr>
          <p:nvPr/>
        </p:nvSpPr>
        <p:spPr bwMode="auto">
          <a:xfrm>
            <a:off x="4902167" y="5202260"/>
            <a:ext cx="1798638" cy="360362"/>
          </a:xfrm>
          <a:prstGeom prst="rect">
            <a:avLst/>
          </a:prstGeom>
          <a:solidFill>
            <a:schemeClr val="tx2"/>
          </a:solidFill>
          <a:ln w="9525">
            <a:solidFill>
              <a:schemeClr val="tx1"/>
            </a:solidFill>
            <a:miter lim="800000"/>
          </a:ln>
        </p:spPr>
        <p:txBody>
          <a:bodyPr wrap="none" anchor="ctr"/>
          <a:lstStyle/>
          <a:p>
            <a:pPr algn="ctr"/>
            <a:r>
              <a:rPr lang="zh-CN" altLang="en-US" sz="1600" dirty="0">
                <a:solidFill>
                  <a:schemeClr val="bg2"/>
                </a:solidFill>
                <a:latin typeface="黑体" panose="02010609060101010101" pitchFamily="49" charset="-122"/>
                <a:ea typeface="黑体" panose="02010609060101010101" pitchFamily="49" charset="-122"/>
                <a:cs typeface="文泉驿等宽微米黑" panose="020B0606030804020204" pitchFamily="34" charset="-122"/>
              </a:rPr>
              <a:t>块</a:t>
            </a:r>
            <a:r>
              <a:rPr lang="en-US" altLang="zh-CN" sz="1600" dirty="0">
                <a:solidFill>
                  <a:schemeClr val="bg2"/>
                </a:solidFill>
                <a:latin typeface="黑体" panose="02010609060101010101" pitchFamily="49" charset="-122"/>
                <a:ea typeface="黑体" panose="02010609060101010101" pitchFamily="49" charset="-122"/>
                <a:cs typeface="文泉驿等宽微米黑" panose="020B0606030804020204" pitchFamily="34" charset="-122"/>
              </a:rPr>
              <a:t>I/O</a:t>
            </a:r>
            <a:r>
              <a:rPr lang="zh-CN" altLang="en-US" sz="1600" dirty="0">
                <a:solidFill>
                  <a:schemeClr val="bg2"/>
                </a:solidFill>
                <a:latin typeface="黑体" panose="02010609060101010101" pitchFamily="49" charset="-122"/>
                <a:ea typeface="黑体" panose="02010609060101010101" pitchFamily="49" charset="-122"/>
                <a:cs typeface="文泉驿等宽微米黑" panose="020B0606030804020204" pitchFamily="34" charset="-122"/>
              </a:rPr>
              <a:t>管理器</a:t>
            </a:r>
            <a:endParaRPr lang="zh-CN" altLang="en-US" sz="1600" dirty="0">
              <a:solidFill>
                <a:schemeClr val="bg2"/>
              </a:solidFill>
              <a:latin typeface="黑体" panose="02010609060101010101" pitchFamily="49" charset="-122"/>
              <a:ea typeface="黑体" panose="02010609060101010101" pitchFamily="49" charset="-122"/>
              <a:cs typeface="文泉驿等宽微米黑" panose="020B0606030804020204" pitchFamily="34" charset="-122"/>
            </a:endParaRPr>
          </a:p>
        </p:txBody>
      </p:sp>
      <p:sp>
        <p:nvSpPr>
          <p:cNvPr id="31" name="AutoShape 26"/>
          <p:cNvSpPr>
            <a:spLocks noChangeArrowheads="1"/>
          </p:cNvSpPr>
          <p:nvPr/>
        </p:nvSpPr>
        <p:spPr bwMode="auto">
          <a:xfrm>
            <a:off x="5549867" y="5562622"/>
            <a:ext cx="431800" cy="288925"/>
          </a:xfrm>
          <a:prstGeom prst="upDownArrow">
            <a:avLst>
              <a:gd name="adj1" fmla="val 50000"/>
              <a:gd name="adj2" fmla="val 20000"/>
            </a:avLst>
          </a:prstGeom>
          <a:solidFill>
            <a:schemeClr val="accent1"/>
          </a:solidFill>
          <a:ln w="9525">
            <a:solidFill>
              <a:schemeClr val="tx1"/>
            </a:solidFill>
            <a:miter lim="800000"/>
          </a:ln>
        </p:spPr>
        <p:txBody>
          <a:bodyPr vert="eaVert" wrap="none" anchor="ctr"/>
          <a:lstStyle/>
          <a:p>
            <a:endParaRPr lang="zh-CN" altLang="en-US">
              <a:latin typeface="黑体" panose="02010609060101010101" pitchFamily="49" charset="-122"/>
              <a:ea typeface="黑体" panose="02010609060101010101" pitchFamily="49" charset="-122"/>
              <a:cs typeface="文泉驿等宽微米黑" panose="020B0606030804020204" pitchFamily="34" charset="-122"/>
            </a:endParaRPr>
          </a:p>
        </p:txBody>
      </p:sp>
      <p:sp>
        <p:nvSpPr>
          <p:cNvPr id="32" name="AutoShape 27"/>
          <p:cNvSpPr>
            <a:spLocks noChangeArrowheads="1"/>
          </p:cNvSpPr>
          <p:nvPr/>
        </p:nvSpPr>
        <p:spPr bwMode="auto">
          <a:xfrm>
            <a:off x="1760505" y="5059385"/>
            <a:ext cx="431800" cy="144462"/>
          </a:xfrm>
          <a:prstGeom prst="upDownArrow">
            <a:avLst>
              <a:gd name="adj1" fmla="val 50000"/>
              <a:gd name="adj2" fmla="val 20000"/>
            </a:avLst>
          </a:prstGeom>
          <a:solidFill>
            <a:schemeClr val="accent1"/>
          </a:solidFill>
          <a:ln w="9525">
            <a:solidFill>
              <a:schemeClr val="tx1"/>
            </a:solidFill>
            <a:miter lim="800000"/>
          </a:ln>
        </p:spPr>
        <p:txBody>
          <a:bodyPr vert="eaVert" wrap="none" anchor="ctr"/>
          <a:lstStyle/>
          <a:p>
            <a:endParaRPr lang="zh-CN" altLang="en-US">
              <a:latin typeface="黑体" panose="02010609060101010101" pitchFamily="49" charset="-122"/>
              <a:ea typeface="黑体" panose="02010609060101010101" pitchFamily="49" charset="-122"/>
              <a:cs typeface="文泉驿等宽微米黑" panose="020B0606030804020204" pitchFamily="34" charset="-122"/>
            </a:endParaRPr>
          </a:p>
        </p:txBody>
      </p:sp>
      <p:grpSp>
        <p:nvGrpSpPr>
          <p:cNvPr id="33" name="Group 28"/>
          <p:cNvGrpSpPr/>
          <p:nvPr/>
        </p:nvGrpSpPr>
        <p:grpSpPr bwMode="auto">
          <a:xfrm>
            <a:off x="4903755" y="3186135"/>
            <a:ext cx="1798637" cy="504825"/>
            <a:chOff x="3062" y="2069"/>
            <a:chExt cx="1133" cy="318"/>
          </a:xfrm>
        </p:grpSpPr>
        <p:sp>
          <p:nvSpPr>
            <p:cNvPr id="34" name="Rectangle 29"/>
            <p:cNvSpPr>
              <a:spLocks noChangeArrowheads="1"/>
            </p:cNvSpPr>
            <p:nvPr/>
          </p:nvSpPr>
          <p:spPr bwMode="auto">
            <a:xfrm>
              <a:off x="3062" y="2069"/>
              <a:ext cx="1133" cy="227"/>
            </a:xfrm>
            <a:prstGeom prst="rect">
              <a:avLst/>
            </a:prstGeom>
            <a:solidFill>
              <a:srgbClr val="FF9900"/>
            </a:solidFill>
            <a:ln w="9525">
              <a:solidFill>
                <a:schemeClr val="tx1"/>
              </a:solidFill>
              <a:miter lim="800000"/>
            </a:ln>
          </p:spPr>
          <p:txBody>
            <a:bodyPr wrap="none" anchor="ctr"/>
            <a:lstStyle/>
            <a:p>
              <a:pPr algn="ctr"/>
              <a:r>
                <a:rPr lang="en-US" altLang="zh-CN" sz="1600">
                  <a:solidFill>
                    <a:schemeClr val="bg2"/>
                  </a:solidFill>
                  <a:latin typeface="黑体" panose="02010609060101010101" pitchFamily="49" charset="-122"/>
                  <a:ea typeface="黑体" panose="02010609060101010101" pitchFamily="49" charset="-122"/>
                  <a:cs typeface="文泉驿等宽微米黑" panose="020B0606030804020204" pitchFamily="34" charset="-122"/>
                </a:rPr>
                <a:t>OSD</a:t>
              </a:r>
              <a:r>
                <a:rPr lang="zh-CN" altLang="en-US" sz="1600">
                  <a:solidFill>
                    <a:schemeClr val="bg2"/>
                  </a:solidFill>
                  <a:latin typeface="黑体" panose="02010609060101010101" pitchFamily="49" charset="-122"/>
                  <a:ea typeface="黑体" panose="02010609060101010101" pitchFamily="49" charset="-122"/>
                  <a:cs typeface="文泉驿等宽微米黑" panose="020B0606030804020204" pitchFamily="34" charset="-122"/>
                </a:rPr>
                <a:t>接口</a:t>
              </a:r>
              <a:endParaRPr lang="zh-CN" altLang="en-US" sz="1600">
                <a:solidFill>
                  <a:schemeClr val="bg2"/>
                </a:solidFill>
                <a:latin typeface="黑体" panose="02010609060101010101" pitchFamily="49" charset="-122"/>
                <a:ea typeface="黑体" panose="02010609060101010101" pitchFamily="49" charset="-122"/>
                <a:cs typeface="文泉驿等宽微米黑" panose="020B0606030804020204" pitchFamily="34" charset="-122"/>
              </a:endParaRPr>
            </a:p>
          </p:txBody>
        </p:sp>
        <p:sp>
          <p:nvSpPr>
            <p:cNvPr id="35" name="AutoShape 30"/>
            <p:cNvSpPr>
              <a:spLocks noChangeArrowheads="1"/>
            </p:cNvSpPr>
            <p:nvPr/>
          </p:nvSpPr>
          <p:spPr bwMode="auto">
            <a:xfrm>
              <a:off x="3470" y="2296"/>
              <a:ext cx="272" cy="91"/>
            </a:xfrm>
            <a:prstGeom prst="upDownArrow">
              <a:avLst>
                <a:gd name="adj1" fmla="val 50000"/>
                <a:gd name="adj2" fmla="val 20000"/>
              </a:avLst>
            </a:prstGeom>
            <a:solidFill>
              <a:schemeClr val="accent1"/>
            </a:solidFill>
            <a:ln w="9525">
              <a:solidFill>
                <a:schemeClr val="tx1"/>
              </a:solidFill>
              <a:miter lim="800000"/>
            </a:ln>
          </p:spPr>
          <p:txBody>
            <a:bodyPr vert="eaVert" wrap="none" anchor="ctr"/>
            <a:lstStyle/>
            <a:p>
              <a:endParaRPr lang="zh-CN" altLang="en-US">
                <a:latin typeface="黑体" panose="02010609060101010101" pitchFamily="49" charset="-122"/>
                <a:ea typeface="黑体" panose="02010609060101010101" pitchFamily="49" charset="-122"/>
                <a:cs typeface="文泉驿等宽微米黑" panose="020B0606030804020204" pitchFamily="34" charset="-122"/>
              </a:endParaRPr>
            </a:p>
          </p:txBody>
        </p:sp>
      </p:grpSp>
      <p:sp>
        <p:nvSpPr>
          <p:cNvPr id="36" name="AutoShape 31"/>
          <p:cNvSpPr>
            <a:spLocks noChangeArrowheads="1"/>
          </p:cNvSpPr>
          <p:nvPr/>
        </p:nvSpPr>
        <p:spPr bwMode="auto">
          <a:xfrm>
            <a:off x="1760505" y="4483122"/>
            <a:ext cx="431800" cy="215900"/>
          </a:xfrm>
          <a:prstGeom prst="upDownArrow">
            <a:avLst>
              <a:gd name="adj1" fmla="val 50000"/>
              <a:gd name="adj2" fmla="val 20000"/>
            </a:avLst>
          </a:prstGeom>
          <a:solidFill>
            <a:schemeClr val="accent1"/>
          </a:solidFill>
          <a:ln w="9525">
            <a:solidFill>
              <a:schemeClr val="tx1"/>
            </a:solidFill>
            <a:miter lim="800000"/>
          </a:ln>
        </p:spPr>
        <p:txBody>
          <a:bodyPr vert="eaVert" wrap="none" anchor="ctr"/>
          <a:lstStyle/>
          <a:p>
            <a:endParaRPr lang="zh-CN" altLang="en-US">
              <a:latin typeface="黑体" panose="02010609060101010101" pitchFamily="49" charset="-122"/>
              <a:ea typeface="黑体" panose="02010609060101010101" pitchFamily="49" charset="-122"/>
              <a:cs typeface="文泉驿等宽微米黑" panose="020B0606030804020204" pitchFamily="34" charset="-122"/>
            </a:endParaRPr>
          </a:p>
        </p:txBody>
      </p:sp>
      <p:sp>
        <p:nvSpPr>
          <p:cNvPr id="37" name="AutoShape 32"/>
          <p:cNvSpPr>
            <a:spLocks noChangeArrowheads="1"/>
          </p:cNvSpPr>
          <p:nvPr/>
        </p:nvSpPr>
        <p:spPr bwMode="auto">
          <a:xfrm>
            <a:off x="5551455" y="3043260"/>
            <a:ext cx="431800" cy="142875"/>
          </a:xfrm>
          <a:prstGeom prst="upDownArrow">
            <a:avLst>
              <a:gd name="adj1" fmla="val 50000"/>
              <a:gd name="adj2" fmla="val 20000"/>
            </a:avLst>
          </a:prstGeom>
          <a:solidFill>
            <a:schemeClr val="accent1"/>
          </a:solidFill>
          <a:ln w="9525">
            <a:solidFill>
              <a:schemeClr val="tx1"/>
            </a:solidFill>
            <a:miter lim="800000"/>
          </a:ln>
        </p:spPr>
        <p:txBody>
          <a:bodyPr vert="eaVert" wrap="none" anchor="ctr"/>
          <a:lstStyle/>
          <a:p>
            <a:endParaRPr lang="zh-CN" altLang="en-US">
              <a:latin typeface="黑体" panose="02010609060101010101" pitchFamily="49" charset="-122"/>
              <a:ea typeface="黑体" panose="02010609060101010101" pitchFamily="49" charset="-122"/>
              <a:cs typeface="文泉驿等宽微米黑" panose="020B0606030804020204" pitchFamily="34" charset="-122"/>
            </a:endParaRPr>
          </a:p>
        </p:txBody>
      </p:sp>
      <p:sp>
        <p:nvSpPr>
          <p:cNvPr id="38" name="AutoShape 33"/>
          <p:cNvSpPr>
            <a:spLocks noChangeArrowheads="1"/>
          </p:cNvSpPr>
          <p:nvPr/>
        </p:nvSpPr>
        <p:spPr bwMode="auto">
          <a:xfrm>
            <a:off x="1760505" y="1962172"/>
            <a:ext cx="431800" cy="217488"/>
          </a:xfrm>
          <a:prstGeom prst="upDownArrow">
            <a:avLst>
              <a:gd name="adj1" fmla="val 50000"/>
              <a:gd name="adj2" fmla="val 20000"/>
            </a:avLst>
          </a:prstGeom>
          <a:solidFill>
            <a:schemeClr val="accent1"/>
          </a:solidFill>
          <a:ln w="9525">
            <a:solidFill>
              <a:schemeClr val="tx1"/>
            </a:solidFill>
            <a:miter lim="800000"/>
          </a:ln>
        </p:spPr>
        <p:txBody>
          <a:bodyPr vert="eaVert" wrap="none" anchor="ctr"/>
          <a:lstStyle/>
          <a:p>
            <a:endParaRPr lang="zh-CN" altLang="en-US">
              <a:latin typeface="黑体" panose="02010609060101010101" pitchFamily="49" charset="-122"/>
              <a:ea typeface="黑体" panose="02010609060101010101" pitchFamily="49" charset="-122"/>
              <a:cs typeface="文泉驿等宽微米黑" panose="020B0606030804020204" pitchFamily="34" charset="-122"/>
            </a:endParaRPr>
          </a:p>
        </p:txBody>
      </p:sp>
      <p:sp>
        <p:nvSpPr>
          <p:cNvPr id="39" name="AutoShape 34"/>
          <p:cNvSpPr>
            <a:spLocks noChangeArrowheads="1"/>
          </p:cNvSpPr>
          <p:nvPr/>
        </p:nvSpPr>
        <p:spPr bwMode="auto">
          <a:xfrm>
            <a:off x="5551455" y="1962172"/>
            <a:ext cx="431800" cy="217488"/>
          </a:xfrm>
          <a:prstGeom prst="upDownArrow">
            <a:avLst>
              <a:gd name="adj1" fmla="val 50000"/>
              <a:gd name="adj2" fmla="val 20000"/>
            </a:avLst>
          </a:prstGeom>
          <a:solidFill>
            <a:schemeClr val="accent1"/>
          </a:solidFill>
          <a:ln w="9525">
            <a:solidFill>
              <a:schemeClr val="tx1"/>
            </a:solidFill>
            <a:miter lim="800000"/>
          </a:ln>
        </p:spPr>
        <p:txBody>
          <a:bodyPr vert="eaVert" wrap="none" anchor="ctr"/>
          <a:lstStyle/>
          <a:p>
            <a:endParaRPr lang="zh-CN" altLang="en-US">
              <a:latin typeface="黑体" panose="02010609060101010101" pitchFamily="49" charset="-122"/>
              <a:ea typeface="黑体" panose="02010609060101010101" pitchFamily="49" charset="-122"/>
              <a:cs typeface="文泉驿等宽微米黑" panose="020B0606030804020204" pitchFamily="34" charset="-122"/>
            </a:endParaRPr>
          </a:p>
        </p:txBody>
      </p:sp>
      <p:sp>
        <p:nvSpPr>
          <p:cNvPr id="40" name="AutoShape 35"/>
          <p:cNvSpPr>
            <a:spLocks noChangeArrowheads="1"/>
          </p:cNvSpPr>
          <p:nvPr/>
        </p:nvSpPr>
        <p:spPr bwMode="auto">
          <a:xfrm flipH="1" flipV="1">
            <a:off x="1111217" y="2609872"/>
            <a:ext cx="1798638" cy="433388"/>
          </a:xfrm>
          <a:prstGeom prst="flowChartManualInput">
            <a:avLst/>
          </a:prstGeom>
          <a:solidFill>
            <a:schemeClr val="accent1"/>
          </a:solidFill>
          <a:ln w="9525">
            <a:solidFill>
              <a:schemeClr val="tx1"/>
            </a:solidFill>
            <a:miter lim="800000"/>
          </a:ln>
        </p:spPr>
        <p:txBody>
          <a:bodyPr rot="10800000" wrap="none" anchor="ctr"/>
          <a:lstStyle/>
          <a:p>
            <a:pPr algn="ctr"/>
            <a:r>
              <a:rPr lang="zh-CN" altLang="en-US" sz="1600">
                <a:solidFill>
                  <a:schemeClr val="bg2"/>
                </a:solidFill>
                <a:latin typeface="黑体" panose="02010609060101010101" pitchFamily="49" charset="-122"/>
                <a:ea typeface="黑体" panose="02010609060101010101" pitchFamily="49" charset="-122"/>
                <a:cs typeface="文泉驿等宽微米黑" panose="020B0606030804020204" pitchFamily="34" charset="-122"/>
              </a:rPr>
              <a:t>文件系统用户部件</a:t>
            </a:r>
            <a:endParaRPr lang="zh-CN" altLang="en-US" sz="1600">
              <a:solidFill>
                <a:schemeClr val="bg2"/>
              </a:solidFill>
              <a:latin typeface="黑体" panose="02010609060101010101" pitchFamily="49" charset="-122"/>
              <a:ea typeface="黑体" panose="02010609060101010101" pitchFamily="49" charset="-122"/>
              <a:cs typeface="文泉驿等宽微米黑" panose="020B0606030804020204" pitchFamily="34" charset="-122"/>
            </a:endParaRPr>
          </a:p>
        </p:txBody>
      </p:sp>
      <p:sp>
        <p:nvSpPr>
          <p:cNvPr id="41" name="AutoShape 36"/>
          <p:cNvSpPr>
            <a:spLocks noChangeArrowheads="1"/>
          </p:cNvSpPr>
          <p:nvPr/>
        </p:nvSpPr>
        <p:spPr bwMode="auto">
          <a:xfrm>
            <a:off x="1111217" y="4051322"/>
            <a:ext cx="1798638" cy="433388"/>
          </a:xfrm>
          <a:prstGeom prst="flowChartManualInput">
            <a:avLst/>
          </a:prstGeom>
          <a:solidFill>
            <a:srgbClr val="33CC33"/>
          </a:solidFill>
          <a:ln w="9525">
            <a:solidFill>
              <a:schemeClr val="tx1"/>
            </a:solidFill>
            <a:miter lim="800000"/>
          </a:ln>
        </p:spPr>
        <p:txBody>
          <a:bodyPr wrap="none" anchor="ctr"/>
          <a:lstStyle/>
          <a:p>
            <a:pPr algn="ctr"/>
            <a:r>
              <a:rPr lang="zh-CN" altLang="en-US" sz="1600" b="0">
                <a:latin typeface="黑体" panose="02010609060101010101" pitchFamily="49" charset="-122"/>
                <a:ea typeface="黑体" panose="02010609060101010101" pitchFamily="49" charset="-122"/>
                <a:cs typeface="文泉驿等宽微米黑" panose="020B0606030804020204" pitchFamily="34" charset="-122"/>
              </a:rPr>
              <a:t>适配器驱动</a:t>
            </a:r>
            <a:endParaRPr lang="zh-CN" altLang="en-US" sz="1600" b="0">
              <a:latin typeface="黑体" panose="02010609060101010101" pitchFamily="49" charset="-122"/>
              <a:ea typeface="黑体" panose="02010609060101010101" pitchFamily="49" charset="-122"/>
              <a:cs typeface="文泉驿等宽微米黑" panose="020B0606030804020204" pitchFamily="34" charset="-122"/>
            </a:endParaRPr>
          </a:p>
        </p:txBody>
      </p:sp>
      <p:sp>
        <p:nvSpPr>
          <p:cNvPr id="42" name="AutoShape 37"/>
          <p:cNvSpPr>
            <a:spLocks noChangeArrowheads="1"/>
          </p:cNvSpPr>
          <p:nvPr/>
        </p:nvSpPr>
        <p:spPr bwMode="auto">
          <a:xfrm rot="5400000" flipH="1">
            <a:off x="1795430" y="2286022"/>
            <a:ext cx="431800" cy="1800225"/>
          </a:xfrm>
          <a:prstGeom prst="parallelogram">
            <a:avLst>
              <a:gd name="adj" fmla="val 17292"/>
            </a:avLst>
          </a:prstGeom>
          <a:solidFill>
            <a:schemeClr val="accent1"/>
          </a:solidFill>
          <a:ln w="9525">
            <a:solidFill>
              <a:schemeClr val="tx1"/>
            </a:solidFill>
            <a:miter lim="800000"/>
          </a:ln>
        </p:spPr>
        <p:txBody>
          <a:bodyPr rot="10800000" vert="eaVert" wrap="none" anchor="ctr"/>
          <a:lstStyle/>
          <a:p>
            <a:pPr algn="ctr"/>
            <a:r>
              <a:rPr lang="zh-CN" altLang="en-US" sz="1600">
                <a:solidFill>
                  <a:schemeClr val="bg2"/>
                </a:solidFill>
                <a:latin typeface="黑体" panose="02010609060101010101" pitchFamily="49" charset="-122"/>
                <a:ea typeface="黑体" panose="02010609060101010101" pitchFamily="49" charset="-122"/>
                <a:cs typeface="文泉驿等宽微米黑" panose="020B0606030804020204" pitchFamily="34" charset="-122"/>
              </a:rPr>
              <a:t>文件系统存储部件</a:t>
            </a:r>
            <a:endParaRPr lang="zh-CN" altLang="en-US" sz="1600">
              <a:solidFill>
                <a:schemeClr val="bg2"/>
              </a:solidFill>
              <a:latin typeface="黑体" panose="02010609060101010101" pitchFamily="49" charset="-122"/>
              <a:ea typeface="黑体" panose="02010609060101010101" pitchFamily="49" charset="-122"/>
              <a:cs typeface="文泉驿等宽微米黑" panose="020B0606030804020204" pitchFamily="34" charset="-122"/>
            </a:endParaRPr>
          </a:p>
        </p:txBody>
      </p:sp>
      <p:sp>
        <p:nvSpPr>
          <p:cNvPr id="43" name="AutoShape 38"/>
          <p:cNvSpPr>
            <a:spLocks noChangeArrowheads="1"/>
          </p:cNvSpPr>
          <p:nvPr/>
        </p:nvSpPr>
        <p:spPr bwMode="auto">
          <a:xfrm rot="5400000" flipH="1">
            <a:off x="1795430" y="2646384"/>
            <a:ext cx="431800" cy="1800225"/>
          </a:xfrm>
          <a:prstGeom prst="parallelogram">
            <a:avLst>
              <a:gd name="adj" fmla="val 17292"/>
            </a:avLst>
          </a:prstGeom>
          <a:solidFill>
            <a:srgbClr val="33CC33"/>
          </a:solidFill>
          <a:ln w="9525">
            <a:solidFill>
              <a:schemeClr val="tx1"/>
            </a:solidFill>
            <a:miter lim="800000"/>
          </a:ln>
        </p:spPr>
        <p:txBody>
          <a:bodyPr rot="10800000" vert="eaVert" wrap="none" anchor="ctr"/>
          <a:lstStyle/>
          <a:p>
            <a:pPr algn="ctr"/>
            <a:r>
              <a:rPr lang="zh-CN" altLang="en-US" sz="1600">
                <a:solidFill>
                  <a:schemeClr val="bg2"/>
                </a:solidFill>
                <a:latin typeface="黑体" panose="02010609060101010101" pitchFamily="49" charset="-122"/>
                <a:ea typeface="黑体" panose="02010609060101010101" pitchFamily="49" charset="-122"/>
                <a:cs typeface="文泉驿等宽微米黑" panose="020B0606030804020204" pitchFamily="34" charset="-122"/>
              </a:rPr>
              <a:t>盘设备驱动</a:t>
            </a:r>
            <a:endParaRPr lang="zh-CN" altLang="en-US" sz="1600">
              <a:solidFill>
                <a:schemeClr val="bg2"/>
              </a:solidFill>
              <a:latin typeface="黑体" panose="02010609060101010101" pitchFamily="49" charset="-122"/>
              <a:ea typeface="黑体" panose="02010609060101010101" pitchFamily="49" charset="-122"/>
              <a:cs typeface="文泉驿等宽微米黑" panose="020B0606030804020204" pitchFamily="34" charset="-122"/>
            </a:endParaRPr>
          </a:p>
        </p:txBody>
      </p:sp>
      <p:sp>
        <p:nvSpPr>
          <p:cNvPr id="44" name="AutoShape 39"/>
          <p:cNvSpPr>
            <a:spLocks noChangeArrowheads="1"/>
          </p:cNvSpPr>
          <p:nvPr/>
        </p:nvSpPr>
        <p:spPr bwMode="auto">
          <a:xfrm rot="5400000" flipH="1">
            <a:off x="1795430" y="3006747"/>
            <a:ext cx="431800" cy="1800225"/>
          </a:xfrm>
          <a:prstGeom prst="parallelogram">
            <a:avLst>
              <a:gd name="adj" fmla="val 17292"/>
            </a:avLst>
          </a:prstGeom>
          <a:solidFill>
            <a:srgbClr val="33CC33"/>
          </a:solidFill>
          <a:ln w="9525">
            <a:solidFill>
              <a:schemeClr val="tx1"/>
            </a:solidFill>
            <a:miter lim="800000"/>
          </a:ln>
        </p:spPr>
        <p:txBody>
          <a:bodyPr rot="10800000" vert="eaVert" wrap="none" anchor="ctr"/>
          <a:lstStyle/>
          <a:p>
            <a:pPr algn="ctr"/>
            <a:r>
              <a:rPr lang="zh-CN" altLang="en-US" sz="1600">
                <a:solidFill>
                  <a:schemeClr val="bg2"/>
                </a:solidFill>
                <a:latin typeface="黑体" panose="02010609060101010101" pitchFamily="49" charset="-122"/>
                <a:ea typeface="黑体" panose="02010609060101010101" pitchFamily="49" charset="-122"/>
                <a:cs typeface="文泉驿等宽微米黑" panose="020B0606030804020204" pitchFamily="34" charset="-122"/>
              </a:rPr>
              <a:t>总线设备驱动</a:t>
            </a:r>
            <a:endParaRPr lang="zh-CN" altLang="en-US" sz="1600">
              <a:solidFill>
                <a:schemeClr val="bg2"/>
              </a:solidFill>
              <a:latin typeface="黑体" panose="02010609060101010101" pitchFamily="49" charset="-122"/>
              <a:ea typeface="黑体" panose="02010609060101010101" pitchFamily="49" charset="-122"/>
              <a:cs typeface="文泉驿等宽微米黑" panose="020B0606030804020204" pitchFamily="34" charset="-122"/>
            </a:endParaRPr>
          </a:p>
        </p:txBody>
      </p:sp>
      <p:sp>
        <p:nvSpPr>
          <p:cNvPr id="45" name="AutoShape 40"/>
          <p:cNvSpPr>
            <a:spLocks noChangeArrowheads="1"/>
          </p:cNvSpPr>
          <p:nvPr/>
        </p:nvSpPr>
        <p:spPr bwMode="auto">
          <a:xfrm rot="5400000" flipH="1">
            <a:off x="1795430" y="3006747"/>
            <a:ext cx="431800" cy="1800225"/>
          </a:xfrm>
          <a:prstGeom prst="parallelogram">
            <a:avLst>
              <a:gd name="adj" fmla="val 17292"/>
            </a:avLst>
          </a:prstGeom>
          <a:solidFill>
            <a:srgbClr val="33CC33"/>
          </a:solidFill>
          <a:ln w="9525">
            <a:solidFill>
              <a:schemeClr val="tx1"/>
            </a:solidFill>
            <a:miter lim="800000"/>
          </a:ln>
        </p:spPr>
        <p:txBody>
          <a:bodyPr rot="10800000" vert="eaVert" wrap="none" anchor="ctr"/>
          <a:lstStyle/>
          <a:p>
            <a:pPr algn="ctr"/>
            <a:r>
              <a:rPr lang="zh-CN" altLang="en-US" sz="1600" b="0">
                <a:latin typeface="黑体" panose="02010609060101010101" pitchFamily="49" charset="-122"/>
                <a:ea typeface="黑体" panose="02010609060101010101" pitchFamily="49" charset="-122"/>
                <a:cs typeface="文泉驿等宽微米黑" panose="020B0606030804020204" pitchFamily="34" charset="-122"/>
              </a:rPr>
              <a:t>总线驱动</a:t>
            </a:r>
            <a:endParaRPr lang="zh-CN" altLang="en-US" sz="1600" b="0">
              <a:latin typeface="黑体" panose="02010609060101010101" pitchFamily="49" charset="-122"/>
              <a:ea typeface="黑体" panose="02010609060101010101" pitchFamily="49" charset="-122"/>
              <a:cs typeface="文泉驿等宽微米黑" panose="020B0606030804020204" pitchFamily="34" charset="-122"/>
            </a:endParaRPr>
          </a:p>
        </p:txBody>
      </p:sp>
      <p:sp>
        <p:nvSpPr>
          <p:cNvPr id="46" name="AutoShape 41"/>
          <p:cNvSpPr>
            <a:spLocks noChangeArrowheads="1"/>
          </p:cNvSpPr>
          <p:nvPr/>
        </p:nvSpPr>
        <p:spPr bwMode="auto">
          <a:xfrm rot="5400000" flipH="1">
            <a:off x="1795430" y="2646384"/>
            <a:ext cx="431800" cy="1800225"/>
          </a:xfrm>
          <a:prstGeom prst="parallelogram">
            <a:avLst>
              <a:gd name="adj" fmla="val 17292"/>
            </a:avLst>
          </a:prstGeom>
          <a:solidFill>
            <a:srgbClr val="33CC33"/>
          </a:solidFill>
          <a:ln w="9525">
            <a:solidFill>
              <a:schemeClr val="tx1"/>
            </a:solidFill>
            <a:miter lim="800000"/>
          </a:ln>
        </p:spPr>
        <p:txBody>
          <a:bodyPr rot="10800000" vert="eaVert" wrap="none" anchor="ctr"/>
          <a:lstStyle/>
          <a:p>
            <a:pPr algn="ctr"/>
            <a:r>
              <a:rPr lang="zh-CN" altLang="en-US" sz="1600" b="0">
                <a:latin typeface="黑体" panose="02010609060101010101" pitchFamily="49" charset="-122"/>
                <a:ea typeface="黑体" panose="02010609060101010101" pitchFamily="49" charset="-122"/>
                <a:cs typeface="文泉驿等宽微米黑" panose="020B0606030804020204" pitchFamily="34" charset="-122"/>
              </a:rPr>
              <a:t>硬盘驱动</a:t>
            </a:r>
            <a:endParaRPr lang="zh-CN" altLang="en-US" sz="1600" b="0">
              <a:latin typeface="黑体" panose="02010609060101010101" pitchFamily="49" charset="-122"/>
              <a:ea typeface="黑体" panose="02010609060101010101" pitchFamily="49" charset="-122"/>
              <a:cs typeface="文泉驿等宽微米黑" panose="020B0606030804020204" pitchFamily="34" charset="-122"/>
            </a:endParaRPr>
          </a:p>
        </p:txBody>
      </p:sp>
      <p:sp>
        <p:nvSpPr>
          <p:cNvPr id="47" name="AutoShape 42"/>
          <p:cNvSpPr>
            <a:spLocks noChangeArrowheads="1"/>
          </p:cNvSpPr>
          <p:nvPr/>
        </p:nvSpPr>
        <p:spPr bwMode="auto">
          <a:xfrm rot="5400000" flipH="1">
            <a:off x="1795430" y="2286022"/>
            <a:ext cx="431800" cy="1800225"/>
          </a:xfrm>
          <a:prstGeom prst="parallelogram">
            <a:avLst>
              <a:gd name="adj" fmla="val 17292"/>
            </a:avLst>
          </a:prstGeom>
          <a:solidFill>
            <a:schemeClr val="accent1"/>
          </a:solidFill>
          <a:ln w="9525">
            <a:solidFill>
              <a:schemeClr val="tx1"/>
            </a:solidFill>
            <a:miter lim="800000"/>
          </a:ln>
        </p:spPr>
        <p:txBody>
          <a:bodyPr rot="10800000" vert="eaVert" wrap="none" anchor="ctr"/>
          <a:lstStyle/>
          <a:p>
            <a:pPr algn="ctr"/>
            <a:r>
              <a:rPr lang="zh-CN" altLang="en-US" sz="1600">
                <a:solidFill>
                  <a:schemeClr val="bg2"/>
                </a:solidFill>
                <a:latin typeface="黑体" panose="02010609060101010101" pitchFamily="49" charset="-122"/>
                <a:ea typeface="黑体" panose="02010609060101010101" pitchFamily="49" charset="-122"/>
                <a:cs typeface="文泉驿等宽微米黑" panose="020B0606030804020204" pitchFamily="34" charset="-122"/>
              </a:rPr>
              <a:t>文件系统存储部件</a:t>
            </a:r>
            <a:endParaRPr lang="zh-CN" altLang="en-US" sz="1600">
              <a:solidFill>
                <a:schemeClr val="bg2"/>
              </a:solidFill>
              <a:latin typeface="黑体" panose="02010609060101010101" pitchFamily="49" charset="-122"/>
              <a:ea typeface="黑体" panose="02010609060101010101" pitchFamily="49" charset="-122"/>
              <a:cs typeface="文泉驿等宽微米黑" panose="020B0606030804020204" pitchFamily="34" charset="-122"/>
            </a:endParaRPr>
          </a:p>
        </p:txBody>
      </p:sp>
      <p:sp>
        <p:nvSpPr>
          <p:cNvPr id="48" name="Rectangle 43"/>
          <p:cNvSpPr>
            <a:spLocks noChangeArrowheads="1"/>
          </p:cNvSpPr>
          <p:nvPr/>
        </p:nvSpPr>
        <p:spPr bwMode="auto">
          <a:xfrm>
            <a:off x="4829147" y="4625997"/>
            <a:ext cx="1946270" cy="2017713"/>
          </a:xfrm>
          <a:prstGeom prst="rect">
            <a:avLst/>
          </a:prstGeom>
          <a:noFill/>
          <a:ln w="9525">
            <a:solidFill>
              <a:schemeClr val="tx1"/>
            </a:solidFill>
            <a:prstDash val="sysDot"/>
            <a:miter lim="800000"/>
          </a:ln>
        </p:spPr>
        <p:txBody>
          <a:bodyPr wrap="none" anchor="ctr"/>
          <a:lstStyle/>
          <a:p>
            <a:endParaRPr lang="zh-CN" altLang="en-US">
              <a:latin typeface="黑体" panose="02010609060101010101" pitchFamily="49" charset="-122"/>
              <a:ea typeface="黑体" panose="02010609060101010101" pitchFamily="49" charset="-122"/>
              <a:cs typeface="文泉驿等宽微米黑" panose="020B0606030804020204" pitchFamily="34" charset="-122"/>
            </a:endParaRPr>
          </a:p>
        </p:txBody>
      </p:sp>
      <p:sp>
        <p:nvSpPr>
          <p:cNvPr id="49" name="AutoShape 44"/>
          <p:cNvSpPr>
            <a:spLocks noChangeArrowheads="1"/>
          </p:cNvSpPr>
          <p:nvPr/>
        </p:nvSpPr>
        <p:spPr bwMode="auto">
          <a:xfrm>
            <a:off x="5551455" y="3043260"/>
            <a:ext cx="431800" cy="1008062"/>
          </a:xfrm>
          <a:prstGeom prst="upDownArrow">
            <a:avLst>
              <a:gd name="adj1" fmla="val 50000"/>
              <a:gd name="adj2" fmla="val 46691"/>
            </a:avLst>
          </a:prstGeom>
          <a:solidFill>
            <a:schemeClr val="accent1"/>
          </a:solidFill>
          <a:ln w="9525">
            <a:solidFill>
              <a:schemeClr val="tx1"/>
            </a:solidFill>
            <a:miter lim="800000"/>
          </a:ln>
        </p:spPr>
        <p:txBody>
          <a:bodyPr vert="eaVert" wrap="none" anchor="ctr"/>
          <a:lstStyle/>
          <a:p>
            <a:endParaRPr lang="zh-CN" altLang="en-US">
              <a:latin typeface="黑体" panose="02010609060101010101" pitchFamily="49" charset="-122"/>
              <a:ea typeface="黑体" panose="02010609060101010101" pitchFamily="49" charset="-122"/>
              <a:cs typeface="文泉驿等宽微米黑" panose="020B0606030804020204" pitchFamily="34" charset="-122"/>
            </a:endParaRPr>
          </a:p>
        </p:txBody>
      </p:sp>
      <p:sp>
        <p:nvSpPr>
          <p:cNvPr id="50" name="Text Box 48"/>
          <p:cNvSpPr txBox="1">
            <a:spLocks noChangeArrowheads="1"/>
          </p:cNvSpPr>
          <p:nvPr/>
        </p:nvSpPr>
        <p:spPr bwMode="auto">
          <a:xfrm>
            <a:off x="-51461" y="3168672"/>
            <a:ext cx="1077595" cy="2954655"/>
          </a:xfrm>
          <a:prstGeom prst="rect">
            <a:avLst/>
          </a:prstGeom>
          <a:noFill/>
          <a:ln w="12700" algn="ctr">
            <a:noFill/>
            <a:miter lim="800000"/>
          </a:ln>
        </p:spPr>
        <p:txBody>
          <a:bodyPr wrap="none">
            <a:spAutoFit/>
          </a:bodyPr>
          <a:lstStyle/>
          <a:p>
            <a:r>
              <a:rPr lang="en-US" altLang="zh-CN" sz="2800" dirty="0">
                <a:solidFill>
                  <a:schemeClr val="tx2">
                    <a:lumMod val="50000"/>
                  </a:schemeClr>
                </a:solidFill>
                <a:latin typeface="黑体" panose="02010609060101010101" pitchFamily="49" charset="-122"/>
                <a:ea typeface="黑体" panose="02010609060101010101" pitchFamily="49" charset="-122"/>
                <a:cs typeface="文泉驿等宽微米黑" panose="020B0606030804020204" pitchFamily="34" charset="-122"/>
              </a:rPr>
              <a:t> </a:t>
            </a:r>
            <a:r>
              <a:rPr lang="zh-CN" altLang="en-US" sz="2800" dirty="0">
                <a:solidFill>
                  <a:schemeClr val="tx2">
                    <a:lumMod val="50000"/>
                  </a:schemeClr>
                </a:solidFill>
                <a:latin typeface="黑体" panose="02010609060101010101" pitchFamily="49" charset="-122"/>
                <a:ea typeface="黑体" panose="02010609060101010101" pitchFamily="49" charset="-122"/>
                <a:cs typeface="文泉驿等宽微米黑" panose="020B0606030804020204" pitchFamily="34" charset="-122"/>
              </a:rPr>
              <a:t>主机</a:t>
            </a:r>
            <a:endParaRPr lang="zh-CN" altLang="en-US" sz="2800" dirty="0">
              <a:solidFill>
                <a:schemeClr val="tx2">
                  <a:lumMod val="50000"/>
                </a:schemeClr>
              </a:solidFill>
              <a:latin typeface="黑体" panose="02010609060101010101" pitchFamily="49" charset="-122"/>
              <a:ea typeface="黑体" panose="02010609060101010101" pitchFamily="49" charset="-122"/>
              <a:cs typeface="文泉驿等宽微米黑" panose="020B0606030804020204" pitchFamily="34" charset="-122"/>
            </a:endParaRPr>
          </a:p>
          <a:p>
            <a:endParaRPr lang="zh-CN" altLang="en-US" sz="2800" dirty="0">
              <a:solidFill>
                <a:schemeClr val="tx2">
                  <a:lumMod val="50000"/>
                </a:schemeClr>
              </a:solidFill>
              <a:latin typeface="黑体" panose="02010609060101010101" pitchFamily="49" charset="-122"/>
              <a:ea typeface="黑体" panose="02010609060101010101" pitchFamily="49" charset="-122"/>
              <a:cs typeface="文泉驿等宽微米黑" panose="020B0606030804020204" pitchFamily="34" charset="-122"/>
            </a:endParaRPr>
          </a:p>
          <a:p>
            <a:endParaRPr lang="zh-CN" altLang="en-US" sz="2800" dirty="0">
              <a:solidFill>
                <a:schemeClr val="tx2">
                  <a:lumMod val="50000"/>
                </a:schemeClr>
              </a:solidFill>
              <a:latin typeface="黑体" panose="02010609060101010101" pitchFamily="49" charset="-122"/>
              <a:ea typeface="黑体" panose="02010609060101010101" pitchFamily="49" charset="-122"/>
              <a:cs typeface="文泉驿等宽微米黑" panose="020B0606030804020204" pitchFamily="34" charset="-122"/>
            </a:endParaRPr>
          </a:p>
          <a:p>
            <a:endParaRPr lang="zh-CN" altLang="en-US" sz="2800" dirty="0">
              <a:solidFill>
                <a:schemeClr val="tx2">
                  <a:lumMod val="50000"/>
                </a:schemeClr>
              </a:solidFill>
              <a:latin typeface="黑体" panose="02010609060101010101" pitchFamily="49" charset="-122"/>
              <a:ea typeface="黑体" panose="02010609060101010101" pitchFamily="49" charset="-122"/>
              <a:cs typeface="文泉驿等宽微米黑" panose="020B0606030804020204" pitchFamily="34" charset="-122"/>
            </a:endParaRPr>
          </a:p>
          <a:p>
            <a:endParaRPr lang="zh-CN" altLang="en-US" sz="2800" dirty="0">
              <a:solidFill>
                <a:schemeClr val="tx2">
                  <a:lumMod val="50000"/>
                </a:schemeClr>
              </a:solidFill>
              <a:latin typeface="黑体" panose="02010609060101010101" pitchFamily="49" charset="-122"/>
              <a:ea typeface="黑体" panose="02010609060101010101" pitchFamily="49" charset="-122"/>
              <a:cs typeface="文泉驿等宽微米黑" panose="020B0606030804020204" pitchFamily="34" charset="-122"/>
            </a:endParaRPr>
          </a:p>
          <a:p>
            <a:r>
              <a:rPr lang="zh-CN" altLang="en-US" sz="2800" dirty="0" smtClean="0">
                <a:solidFill>
                  <a:schemeClr val="tx2">
                    <a:lumMod val="50000"/>
                  </a:schemeClr>
                </a:solidFill>
                <a:latin typeface="黑体" panose="02010609060101010101" pitchFamily="49" charset="-122"/>
                <a:ea typeface="黑体" panose="02010609060101010101" pitchFamily="49" charset="-122"/>
                <a:cs typeface="文泉驿等宽微米黑" panose="020B0606030804020204" pitchFamily="34" charset="-122"/>
              </a:rPr>
              <a:t> 存储</a:t>
            </a:r>
            <a:endParaRPr lang="en-US" altLang="zh-CN" sz="2800" dirty="0">
              <a:solidFill>
                <a:schemeClr val="tx2">
                  <a:lumMod val="50000"/>
                </a:schemeClr>
              </a:solidFill>
              <a:latin typeface="黑体" panose="02010609060101010101" pitchFamily="49" charset="-122"/>
              <a:ea typeface="黑体" panose="02010609060101010101" pitchFamily="49" charset="-122"/>
              <a:cs typeface="文泉驿等宽微米黑" panose="020B0606030804020204" pitchFamily="34" charset="-122"/>
            </a:endParaRPr>
          </a:p>
          <a:p>
            <a:r>
              <a:rPr lang="zh-CN" altLang="en-US" sz="2800" dirty="0" smtClean="0">
                <a:solidFill>
                  <a:schemeClr val="tx2">
                    <a:lumMod val="50000"/>
                  </a:schemeClr>
                </a:solidFill>
                <a:latin typeface="黑体" panose="02010609060101010101" pitchFamily="49" charset="-122"/>
                <a:ea typeface="黑体" panose="02010609060101010101" pitchFamily="49" charset="-122"/>
                <a:cs typeface="文泉驿等宽微米黑" panose="020B0606030804020204" pitchFamily="34" charset="-122"/>
              </a:rPr>
              <a:t> 系统</a:t>
            </a:r>
            <a:endParaRPr lang="zh-CN" altLang="en-US" sz="2800" dirty="0">
              <a:solidFill>
                <a:schemeClr val="tx2">
                  <a:lumMod val="50000"/>
                </a:schemeClr>
              </a:solidFill>
              <a:latin typeface="黑体" panose="02010609060101010101" pitchFamily="49" charset="-122"/>
              <a:ea typeface="黑体" panose="02010609060101010101" pitchFamily="49" charset="-122"/>
              <a:cs typeface="文泉驿等宽微米黑" panose="020B0606030804020204" pitchFamily="34" charset="-122"/>
            </a:endParaRPr>
          </a:p>
        </p:txBody>
      </p:sp>
      <p:sp>
        <p:nvSpPr>
          <p:cNvPr id="51" name="Rectangle 58"/>
          <p:cNvSpPr>
            <a:spLocks noChangeArrowheads="1"/>
          </p:cNvSpPr>
          <p:nvPr/>
        </p:nvSpPr>
        <p:spPr bwMode="auto">
          <a:xfrm>
            <a:off x="5919755" y="6099197"/>
            <a:ext cx="347662" cy="411163"/>
          </a:xfrm>
          <a:prstGeom prst="rect">
            <a:avLst/>
          </a:prstGeom>
          <a:solidFill>
            <a:schemeClr val="bg1"/>
          </a:solidFill>
          <a:ln w="12700" algn="ctr">
            <a:noFill/>
            <a:miter lim="800000"/>
          </a:ln>
        </p:spPr>
        <p:txBody>
          <a:bodyPr anchor="ctr"/>
          <a:lstStyle/>
          <a:p>
            <a:pPr algn="ctr"/>
            <a:r>
              <a:rPr lang="en-US" altLang="zh-CN" sz="2000">
                <a:latin typeface="黑体" panose="02010609060101010101" pitchFamily="49" charset="-122"/>
                <a:ea typeface="黑体" panose="02010609060101010101" pitchFamily="49" charset="-122"/>
                <a:cs typeface="文泉驿等宽微米黑" panose="020B0606030804020204" pitchFamily="34" charset="-122"/>
              </a:rPr>
              <a:t>…</a:t>
            </a:r>
            <a:endParaRPr lang="en-US" altLang="zh-CN" sz="2000">
              <a:latin typeface="黑体" panose="02010609060101010101" pitchFamily="49" charset="-122"/>
              <a:ea typeface="黑体" panose="02010609060101010101" pitchFamily="49" charset="-122"/>
              <a:cs typeface="文泉驿等宽微米黑" panose="020B0606030804020204" pitchFamily="34" charset="-122"/>
            </a:endParaRPr>
          </a:p>
          <a:p>
            <a:pPr algn="ctr"/>
            <a:endParaRPr lang="en-US" altLang="zh-CN" sz="2000">
              <a:latin typeface="黑体" panose="02010609060101010101" pitchFamily="49" charset="-122"/>
              <a:ea typeface="黑体" panose="02010609060101010101" pitchFamily="49" charset="-122"/>
              <a:cs typeface="文泉驿等宽微米黑" panose="020B0606030804020204" pitchFamily="34" charset="-122"/>
            </a:endParaRPr>
          </a:p>
        </p:txBody>
      </p:sp>
      <p:sp>
        <p:nvSpPr>
          <p:cNvPr id="52" name="矩形 55"/>
          <p:cNvSpPr>
            <a:spLocks noChangeArrowheads="1"/>
          </p:cNvSpPr>
          <p:nvPr/>
        </p:nvSpPr>
        <p:spPr bwMode="auto">
          <a:xfrm>
            <a:off x="2992508" y="4806972"/>
            <a:ext cx="1762027" cy="876935"/>
          </a:xfrm>
          <a:prstGeom prst="rect">
            <a:avLst/>
          </a:prstGeom>
          <a:noFill/>
          <a:ln w="9525">
            <a:noFill/>
            <a:miter lim="800000"/>
          </a:ln>
        </p:spPr>
        <p:txBody>
          <a:bodyPr wrap="square" lIns="0" tIns="0" rIns="0" bIns="0">
            <a:spAutoFit/>
          </a:bodyPr>
          <a:lstStyle/>
          <a:p>
            <a:pPr marL="342900" indent="-342900" algn="just">
              <a:buSzPct val="95000"/>
              <a:buFont typeface="Wingdings" panose="05000000000000000000" pitchFamily="2" charset="2"/>
              <a:buChar char="l"/>
            </a:pPr>
            <a:r>
              <a:rPr lang="zh-CN" altLang="en-US" sz="2000" dirty="0">
                <a:latin typeface="黑体" panose="02010609060101010101" pitchFamily="49" charset="-122"/>
                <a:ea typeface="黑体" panose="02010609060101010101" pitchFamily="49" charset="-122"/>
                <a:cs typeface="文泉驿等宽微米黑" panose="020B0606030804020204" pitchFamily="34" charset="-122"/>
              </a:rPr>
              <a:t>只含数据</a:t>
            </a:r>
            <a:endParaRPr lang="zh-CN" altLang="en-US" sz="2000" dirty="0">
              <a:latin typeface="黑体" panose="02010609060101010101" pitchFamily="49" charset="-122"/>
              <a:ea typeface="黑体" panose="02010609060101010101" pitchFamily="49" charset="-122"/>
              <a:cs typeface="文泉驿等宽微米黑" panose="020B0606030804020204" pitchFamily="34" charset="-122"/>
            </a:endParaRPr>
          </a:p>
          <a:p>
            <a:pPr marL="342900" indent="-342900" algn="just">
              <a:buSzPct val="95000"/>
              <a:buFont typeface="Wingdings" panose="05000000000000000000" pitchFamily="2" charset="2"/>
              <a:buChar char="l"/>
            </a:pPr>
            <a:r>
              <a:rPr lang="zh-CN" altLang="en-US" sz="2000" dirty="0" smtClean="0">
                <a:latin typeface="黑体" panose="02010609060101010101" pitchFamily="49" charset="-122"/>
                <a:ea typeface="黑体" panose="02010609060101010101" pitchFamily="49" charset="-122"/>
                <a:cs typeface="文泉驿等宽微米黑" panose="020B0606030804020204" pitchFamily="34" charset="-122"/>
              </a:rPr>
              <a:t>主机负责组织</a:t>
            </a:r>
            <a:r>
              <a:rPr lang="zh-CN" altLang="en-US" sz="2000" dirty="0">
                <a:latin typeface="黑体" panose="02010609060101010101" pitchFamily="49" charset="-122"/>
                <a:ea typeface="黑体" panose="02010609060101010101" pitchFamily="49" charset="-122"/>
                <a:cs typeface="文泉驿等宽微米黑" panose="020B0606030804020204" pitchFamily="34" charset="-122"/>
              </a:rPr>
              <a:t>和</a:t>
            </a:r>
            <a:r>
              <a:rPr lang="zh-CN" altLang="en-US" sz="2000" dirty="0" smtClean="0">
                <a:latin typeface="黑体" panose="02010609060101010101" pitchFamily="49" charset="-122"/>
                <a:ea typeface="黑体" panose="02010609060101010101" pitchFamily="49" charset="-122"/>
                <a:cs typeface="文泉驿等宽微米黑" panose="020B0606030804020204" pitchFamily="34" charset="-122"/>
              </a:rPr>
              <a:t>管理</a:t>
            </a:r>
            <a:endParaRPr lang="zh-CN" altLang="en-US" sz="2000" dirty="0" smtClean="0">
              <a:latin typeface="黑体" panose="02010609060101010101" pitchFamily="49" charset="-122"/>
              <a:ea typeface="黑体" panose="02010609060101010101" pitchFamily="49" charset="-122"/>
              <a:cs typeface="文泉驿等宽微米黑" panose="020B0606030804020204" pitchFamily="34" charset="-122"/>
            </a:endParaRPr>
          </a:p>
        </p:txBody>
      </p:sp>
      <p:sp>
        <p:nvSpPr>
          <p:cNvPr id="53" name="矩形 56"/>
          <p:cNvSpPr>
            <a:spLocks noChangeArrowheads="1"/>
          </p:cNvSpPr>
          <p:nvPr/>
        </p:nvSpPr>
        <p:spPr bwMode="auto">
          <a:xfrm>
            <a:off x="6783458" y="4845444"/>
            <a:ext cx="2360542" cy="876935"/>
          </a:xfrm>
          <a:prstGeom prst="rect">
            <a:avLst/>
          </a:prstGeom>
          <a:noFill/>
          <a:ln w="9525">
            <a:noFill/>
            <a:miter lim="800000"/>
          </a:ln>
        </p:spPr>
        <p:txBody>
          <a:bodyPr wrap="square" lIns="0" tIns="0" rIns="0" bIns="0">
            <a:spAutoFit/>
          </a:bodyPr>
          <a:lstStyle/>
          <a:p>
            <a:pPr marL="342900" indent="-342900" algn="l">
              <a:buSzPct val="95000"/>
              <a:buFont typeface="Wingdings" panose="05000000000000000000" pitchFamily="2" charset="2"/>
              <a:buChar char="l"/>
            </a:pPr>
            <a:r>
              <a:rPr lang="zh-CN" altLang="en-US" sz="2000" dirty="0">
                <a:solidFill>
                  <a:schemeClr val="tx2">
                    <a:lumMod val="50000"/>
                  </a:schemeClr>
                </a:solidFill>
                <a:latin typeface="黑体" panose="02010609060101010101" pitchFamily="49" charset="-122"/>
                <a:ea typeface="黑体" panose="02010609060101010101" pitchFamily="49" charset="-122"/>
                <a:cs typeface="文泉驿等宽微米黑" panose="020B0606030804020204" pitchFamily="34" charset="-122"/>
              </a:rPr>
              <a:t>含</a:t>
            </a:r>
            <a:r>
              <a:rPr lang="zh-CN" altLang="en-US" sz="2000" dirty="0" smtClean="0">
                <a:solidFill>
                  <a:schemeClr val="tx2">
                    <a:lumMod val="50000"/>
                  </a:schemeClr>
                </a:solidFill>
                <a:latin typeface="黑体" panose="02010609060101010101" pitchFamily="49" charset="-122"/>
                <a:ea typeface="黑体" panose="02010609060101010101" pitchFamily="49" charset="-122"/>
                <a:cs typeface="文泉驿等宽微米黑" panose="020B0606030804020204" pitchFamily="34" charset="-122"/>
              </a:rPr>
              <a:t>“数据、属性”</a:t>
            </a:r>
            <a:endParaRPr lang="en-US" altLang="zh-CN" sz="2000" dirty="0" smtClean="0">
              <a:solidFill>
                <a:schemeClr val="tx2">
                  <a:lumMod val="50000"/>
                </a:schemeClr>
              </a:solidFill>
              <a:latin typeface="黑体" panose="02010609060101010101" pitchFamily="49" charset="-122"/>
              <a:ea typeface="黑体" panose="02010609060101010101" pitchFamily="49" charset="-122"/>
              <a:cs typeface="文泉驿等宽微米黑" panose="020B0606030804020204" pitchFamily="34" charset="-122"/>
            </a:endParaRPr>
          </a:p>
          <a:p>
            <a:pPr marL="342900" indent="-342900" algn="l">
              <a:buSzPct val="95000"/>
              <a:buFont typeface="Wingdings" panose="05000000000000000000" pitchFamily="2" charset="2"/>
              <a:buChar char="l"/>
            </a:pPr>
            <a:r>
              <a:rPr lang="zh-CN" altLang="en-US" sz="2000" dirty="0" smtClean="0">
                <a:solidFill>
                  <a:schemeClr val="tx2">
                    <a:lumMod val="50000"/>
                  </a:schemeClr>
                </a:solidFill>
                <a:latin typeface="黑体" panose="02010609060101010101" pitchFamily="49" charset="-122"/>
                <a:ea typeface="黑体" panose="02010609060101010101" pitchFamily="49" charset="-122"/>
                <a:cs typeface="文泉驿等宽微米黑" panose="020B0606030804020204" pitchFamily="34" charset="-122"/>
              </a:rPr>
              <a:t>以后更可以扩展“</a:t>
            </a:r>
            <a:r>
              <a:rPr lang="zh-CN" altLang="en-US" sz="2000" b="1" dirty="0" smtClean="0">
                <a:solidFill>
                  <a:srgbClr val="FF0000"/>
                </a:solidFill>
                <a:latin typeface="黑体" panose="02010609060101010101" pitchFamily="49" charset="-122"/>
                <a:ea typeface="黑体" panose="02010609060101010101" pitchFamily="49" charset="-122"/>
                <a:cs typeface="文泉驿等宽微米黑" panose="020B0606030804020204" pitchFamily="34" charset="-122"/>
              </a:rPr>
              <a:t>操作</a:t>
            </a:r>
            <a:r>
              <a:rPr lang="zh-CN" altLang="en-US" sz="2000" dirty="0" smtClean="0">
                <a:solidFill>
                  <a:schemeClr val="tx2">
                    <a:lumMod val="50000"/>
                  </a:schemeClr>
                </a:solidFill>
                <a:latin typeface="黑体" panose="02010609060101010101" pitchFamily="49" charset="-122"/>
                <a:ea typeface="黑体" panose="02010609060101010101" pitchFamily="49" charset="-122"/>
                <a:cs typeface="文泉驿等宽微米黑" panose="020B0606030804020204" pitchFamily="34" charset="-122"/>
              </a:rPr>
              <a:t>”</a:t>
            </a:r>
            <a:endParaRPr lang="en-US" altLang="zh-CN" sz="2000" dirty="0">
              <a:solidFill>
                <a:schemeClr val="tx2">
                  <a:lumMod val="50000"/>
                </a:schemeClr>
              </a:solidFill>
              <a:latin typeface="黑体" panose="02010609060101010101" pitchFamily="49" charset="-122"/>
              <a:ea typeface="黑体" panose="02010609060101010101" pitchFamily="49" charset="-122"/>
              <a:cs typeface="文泉驿等宽微米黑" panose="020B0606030804020204" pitchFamily="34" charset="-122"/>
            </a:endParaRPr>
          </a:p>
        </p:txBody>
      </p:sp>
      <p:sp>
        <p:nvSpPr>
          <p:cNvPr id="54" name="矩形 53"/>
          <p:cNvSpPr/>
          <p:nvPr/>
        </p:nvSpPr>
        <p:spPr>
          <a:xfrm>
            <a:off x="7057992" y="3084535"/>
            <a:ext cx="1487488" cy="977265"/>
          </a:xfrm>
          <a:prstGeom prst="rect">
            <a:avLst/>
          </a:prstGeom>
          <a:ln>
            <a:noFill/>
          </a:ln>
        </p:spPr>
        <p:style>
          <a:lnRef idx="2">
            <a:schemeClr val="accent6"/>
          </a:lnRef>
          <a:fillRef idx="1">
            <a:schemeClr val="lt1"/>
          </a:fillRef>
          <a:effectRef idx="0">
            <a:schemeClr val="accent6"/>
          </a:effectRef>
          <a:fontRef idx="minor">
            <a:schemeClr val="dk1"/>
          </a:fontRef>
        </p:style>
        <p:txBody>
          <a:bodyPr>
            <a:spAutoFit/>
          </a:bodyPr>
          <a:lstStyle/>
          <a:p>
            <a:pPr>
              <a:lnSpc>
                <a:spcPct val="120000"/>
              </a:lnSpc>
              <a:spcBef>
                <a:spcPts val="0"/>
              </a:spcBef>
              <a:buClr>
                <a:schemeClr val="tx2"/>
              </a:buClr>
              <a:buSzPct val="95000"/>
              <a:defRPr/>
            </a:pPr>
            <a:r>
              <a:rPr lang="zh-CN" altLang="en-US" sz="2400" dirty="0">
                <a:solidFill>
                  <a:schemeClr val="tx1"/>
                </a:solidFill>
                <a:latin typeface="黑体" panose="02010609060101010101" pitchFamily="49" charset="-122"/>
                <a:ea typeface="黑体" panose="02010609060101010101" pitchFamily="49" charset="-122"/>
                <a:cs typeface="文泉驿等宽微米黑" panose="020B0606030804020204" pitchFamily="34" charset="-122"/>
              </a:rPr>
              <a:t>性能高</a:t>
            </a:r>
            <a:endParaRPr lang="en-US" altLang="zh-CN" sz="2400" dirty="0">
              <a:solidFill>
                <a:schemeClr val="tx1"/>
              </a:solidFill>
              <a:latin typeface="黑体" panose="02010609060101010101" pitchFamily="49" charset="-122"/>
              <a:ea typeface="黑体" panose="02010609060101010101" pitchFamily="49" charset="-122"/>
              <a:cs typeface="文泉驿等宽微米黑" panose="020B0606030804020204" pitchFamily="34" charset="-122"/>
            </a:endParaRPr>
          </a:p>
          <a:p>
            <a:pPr>
              <a:lnSpc>
                <a:spcPct val="120000"/>
              </a:lnSpc>
              <a:spcBef>
                <a:spcPts val="0"/>
              </a:spcBef>
              <a:buClr>
                <a:schemeClr val="tx2"/>
              </a:buClr>
              <a:buSzPct val="95000"/>
              <a:defRPr/>
            </a:pPr>
            <a:r>
              <a:rPr lang="zh-CN" altLang="en-US" sz="2400" dirty="0">
                <a:solidFill>
                  <a:schemeClr val="tx1"/>
                </a:solidFill>
                <a:latin typeface="黑体" panose="02010609060101010101" pitchFamily="49" charset="-122"/>
                <a:ea typeface="黑体" panose="02010609060101010101" pitchFamily="49" charset="-122"/>
                <a:cs typeface="文泉驿等宽微米黑" panose="020B0606030804020204" pitchFamily="34" charset="-122"/>
              </a:rPr>
              <a:t>管理简单</a:t>
            </a:r>
            <a:endParaRPr lang="zh-CN" altLang="en-US" sz="2400" dirty="0">
              <a:solidFill>
                <a:schemeClr val="tx1"/>
              </a:solidFill>
              <a:latin typeface="黑体" panose="02010609060101010101" pitchFamily="49" charset="-122"/>
              <a:ea typeface="黑体" panose="02010609060101010101" pitchFamily="49" charset="-122"/>
              <a:cs typeface="文泉驿等宽微米黑" panose="020B0606030804020204" pitchFamily="34" charset="-122"/>
            </a:endParaRPr>
          </a:p>
        </p:txBody>
      </p:sp>
      <p:sp>
        <p:nvSpPr>
          <p:cNvPr id="55" name="矩形 54"/>
          <p:cNvSpPr/>
          <p:nvPr/>
        </p:nvSpPr>
        <p:spPr>
          <a:xfrm>
            <a:off x="3159092" y="3097235"/>
            <a:ext cx="1487488" cy="977265"/>
          </a:xfrm>
          <a:prstGeom prst="rect">
            <a:avLst/>
          </a:prstGeom>
          <a:ln>
            <a:noFill/>
          </a:ln>
        </p:spPr>
        <p:style>
          <a:lnRef idx="2">
            <a:schemeClr val="accent6"/>
          </a:lnRef>
          <a:fillRef idx="1">
            <a:schemeClr val="lt1"/>
          </a:fillRef>
          <a:effectRef idx="0">
            <a:schemeClr val="accent6"/>
          </a:effectRef>
          <a:fontRef idx="minor">
            <a:schemeClr val="dk1"/>
          </a:fontRef>
        </p:style>
        <p:txBody>
          <a:bodyPr>
            <a:spAutoFit/>
          </a:bodyPr>
          <a:lstStyle/>
          <a:p>
            <a:pPr>
              <a:lnSpc>
                <a:spcPct val="120000"/>
              </a:lnSpc>
              <a:spcBef>
                <a:spcPts val="0"/>
              </a:spcBef>
              <a:buClr>
                <a:schemeClr val="tx2"/>
              </a:buClr>
              <a:buSzPct val="95000"/>
              <a:defRPr/>
            </a:pPr>
            <a:r>
              <a:rPr lang="zh-CN" altLang="en-US" sz="2400" dirty="0">
                <a:solidFill>
                  <a:schemeClr val="tx1"/>
                </a:solidFill>
                <a:latin typeface="黑体" panose="02010609060101010101" pitchFamily="49" charset="-122"/>
                <a:ea typeface="黑体" panose="02010609060101010101" pitchFamily="49" charset="-122"/>
                <a:cs typeface="文泉驿等宽微米黑" panose="020B0606030804020204" pitchFamily="34" charset="-122"/>
              </a:rPr>
              <a:t>效率低</a:t>
            </a:r>
            <a:endParaRPr lang="en-US" altLang="zh-CN" sz="2400" dirty="0">
              <a:solidFill>
                <a:schemeClr val="tx1"/>
              </a:solidFill>
              <a:latin typeface="黑体" panose="02010609060101010101" pitchFamily="49" charset="-122"/>
              <a:ea typeface="黑体" panose="02010609060101010101" pitchFamily="49" charset="-122"/>
              <a:cs typeface="文泉驿等宽微米黑" panose="020B0606030804020204" pitchFamily="34" charset="-122"/>
            </a:endParaRPr>
          </a:p>
          <a:p>
            <a:pPr>
              <a:lnSpc>
                <a:spcPct val="120000"/>
              </a:lnSpc>
              <a:spcBef>
                <a:spcPts val="0"/>
              </a:spcBef>
              <a:buClr>
                <a:schemeClr val="tx2"/>
              </a:buClr>
              <a:buSzPct val="95000"/>
              <a:defRPr/>
            </a:pPr>
            <a:r>
              <a:rPr lang="zh-CN" altLang="en-US" sz="2400" dirty="0">
                <a:solidFill>
                  <a:schemeClr val="tx1"/>
                </a:solidFill>
                <a:latin typeface="黑体" panose="02010609060101010101" pitchFamily="49" charset="-122"/>
                <a:ea typeface="黑体" panose="02010609060101010101" pitchFamily="49" charset="-122"/>
                <a:cs typeface="文泉驿等宽微米黑" panose="020B0606030804020204" pitchFamily="34" charset="-122"/>
              </a:rPr>
              <a:t>管理复杂</a:t>
            </a:r>
            <a:endParaRPr lang="zh-CN" altLang="en-US" sz="2400" dirty="0">
              <a:solidFill>
                <a:schemeClr val="tx1"/>
              </a:solidFill>
              <a:latin typeface="黑体" panose="02010609060101010101" pitchFamily="49" charset="-122"/>
              <a:ea typeface="黑体" panose="02010609060101010101" pitchFamily="49" charset="-122"/>
              <a:cs typeface="文泉驿等宽微米黑" panose="020B0606030804020204" pitchFamily="34" charset="-122"/>
            </a:endParaRPr>
          </a:p>
        </p:txBody>
      </p:sp>
      <p:sp>
        <p:nvSpPr>
          <p:cNvPr id="58" name="矩形 57"/>
          <p:cNvSpPr/>
          <p:nvPr/>
        </p:nvSpPr>
        <p:spPr>
          <a:xfrm>
            <a:off x="0" y="1278750"/>
            <a:ext cx="9144000" cy="5569027"/>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sp>
        <p:nvSpPr>
          <p:cNvPr id="57" name="文本框 56"/>
          <p:cNvSpPr txBox="1"/>
          <p:nvPr/>
        </p:nvSpPr>
        <p:spPr>
          <a:xfrm>
            <a:off x="2519998" y="3240000"/>
            <a:ext cx="3600000" cy="1080000"/>
          </a:xfrm>
          <a:prstGeom prst="rect">
            <a:avLst/>
          </a:prstGeom>
          <a:solidFill>
            <a:schemeClr val="accent6"/>
          </a:solidFill>
        </p:spPr>
        <p:style>
          <a:lnRef idx="0">
            <a:schemeClr val="accent5"/>
          </a:lnRef>
          <a:fillRef idx="3">
            <a:schemeClr val="accent5"/>
          </a:fillRef>
          <a:effectRef idx="3">
            <a:schemeClr val="accent5"/>
          </a:effectRef>
          <a:fontRef idx="minor">
            <a:schemeClr val="lt1"/>
          </a:fontRef>
        </p:style>
        <p:txBody>
          <a:bodyPr wrap="square" rtlCol="0" anchor="ctr">
            <a:noAutofit/>
          </a:bodyPr>
          <a:lstStyle/>
          <a:p>
            <a:pPr algn="ctr"/>
            <a:r>
              <a:rPr lang="zh-CN" altLang="en-US" sz="6000" dirty="0" smtClean="0">
                <a:solidFill>
                  <a:srgbClr val="FFFF00"/>
                </a:solidFill>
                <a:latin typeface="黑体" panose="02010609060101010101" pitchFamily="49" charset="-122"/>
                <a:ea typeface="黑体" panose="02010609060101010101" pitchFamily="49" charset="-122"/>
                <a:cs typeface="文泉驿等宽微米黑" panose="020B0606030804020204" pitchFamily="34" charset="-122"/>
              </a:rPr>
              <a:t>内容扩展</a:t>
            </a:r>
            <a:endParaRPr lang="zh-CN" altLang="en-US" sz="6000" dirty="0" smtClean="0">
              <a:solidFill>
                <a:srgbClr val="FFFF00"/>
              </a:solidFill>
              <a:latin typeface="黑体" panose="02010609060101010101" pitchFamily="49" charset="-122"/>
              <a:ea typeface="黑体" panose="02010609060101010101" pitchFamily="49" charset="-122"/>
              <a:cs typeface="文泉驿等宽微米黑" panose="020B06060308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63" presetClass="path" presetSubtype="0" accel="50000" decel="50000" fill="hold" grpId="0" nodeType="clickEffect">
                                  <p:stCondLst>
                                    <p:cond delay="0"/>
                                  </p:stCondLst>
                                  <p:childTnLst>
                                    <p:animMotion origin="layout" path="M 1.38889E-6 3.7037E-7 L 0.41094 0.00486 " pathEditMode="relative" rAng="0" ptsTypes="AA">
                                      <p:cBhvr>
                                        <p:cTn id="10" dur="500" fill="hold"/>
                                        <p:tgtEl>
                                          <p:spTgt spid="17"/>
                                        </p:tgtEl>
                                        <p:attrNameLst>
                                          <p:attrName>ppt_x</p:attrName>
                                          <p:attrName>ppt_y</p:attrName>
                                        </p:attrNameLst>
                                      </p:cBhvr>
                                      <p:rCtr x="205" y="2"/>
                                    </p:animMotion>
                                  </p:childTnLst>
                                  <p:subTnLst>
                                    <p:set>
                                      <p:cBhvr override="childStyle">
                                        <p:cTn dur="1" fill="hold" display="0" masterRel="sameClick" afterEffect="1">
                                          <p:stCondLst>
                                            <p:cond evt="end" delay="0">
                                              <p:tn val="9"/>
                                            </p:cond>
                                          </p:stCondLst>
                                        </p:cTn>
                                        <p:tgtEl>
                                          <p:spTgt spid="17"/>
                                        </p:tgtEl>
                                        <p:attrNameLst>
                                          <p:attrName>style.visibility</p:attrName>
                                        </p:attrNameLst>
                                      </p:cBhvr>
                                      <p:to>
                                        <p:strVal val="hidden"/>
                                      </p:to>
                                    </p:set>
                                  </p:subTnLst>
                                </p:cTn>
                              </p:par>
                              <p:par>
                                <p:cTn id="11" presetID="49" presetClass="path" presetSubtype="0" accel="50000" decel="50000" fill="hold" grpId="0" nodeType="withEffect">
                                  <p:stCondLst>
                                    <p:cond delay="0"/>
                                  </p:stCondLst>
                                  <p:childTnLst>
                                    <p:animMotion origin="layout" path="M -4.16667E-6 4.07407E-6 L 0.41268 0.11736 " pathEditMode="relative" rAng="0" ptsTypes="AA">
                                      <p:cBhvr>
                                        <p:cTn id="12" dur="500" fill="hold"/>
                                        <p:tgtEl>
                                          <p:spTgt spid="41"/>
                                        </p:tgtEl>
                                        <p:attrNameLst>
                                          <p:attrName>ppt_x</p:attrName>
                                          <p:attrName>ppt_y</p:attrName>
                                        </p:attrNameLst>
                                      </p:cBhvr>
                                      <p:rCtr x="206" y="59"/>
                                    </p:animMotion>
                                  </p:childTnLst>
                                </p:cTn>
                              </p:par>
                              <p:par>
                                <p:cTn id="13" presetID="49" presetClass="path" presetSubtype="0" accel="50000" decel="50000" fill="hold" grpId="0" nodeType="withEffect">
                                  <p:stCondLst>
                                    <p:cond delay="0"/>
                                  </p:stCondLst>
                                  <p:childTnLst>
                                    <p:animMotion origin="layout" path="M 0.00191 3.7037E-7 L 0.41059 0.11944 " pathEditMode="relative" rAng="0" ptsTypes="AA">
                                      <p:cBhvr>
                                        <p:cTn id="14" dur="500" fill="hold"/>
                                        <p:tgtEl>
                                          <p:spTgt spid="45"/>
                                        </p:tgtEl>
                                        <p:attrNameLst>
                                          <p:attrName>ppt_x</p:attrName>
                                          <p:attrName>ppt_y</p:attrName>
                                        </p:attrNameLst>
                                      </p:cBhvr>
                                      <p:rCtr x="204" y="60"/>
                                    </p:animMotion>
                                  </p:childTnLst>
                                </p:cTn>
                              </p:par>
                              <p:par>
                                <p:cTn id="15" presetID="49" presetClass="path" presetSubtype="0" accel="50000" decel="50000" fill="hold" grpId="0" nodeType="withEffect">
                                  <p:stCondLst>
                                    <p:cond delay="0"/>
                                  </p:stCondLst>
                                  <p:childTnLst>
                                    <p:animMotion origin="layout" path="M -3.61111E-6 -7.40741E-7 L 0.41407 0.11736 " pathEditMode="relative" rAng="0" ptsTypes="AA">
                                      <p:cBhvr>
                                        <p:cTn id="16" dur="500" fill="hold"/>
                                        <p:tgtEl>
                                          <p:spTgt spid="46"/>
                                        </p:tgtEl>
                                        <p:attrNameLst>
                                          <p:attrName>ppt_x</p:attrName>
                                          <p:attrName>ppt_y</p:attrName>
                                        </p:attrNameLst>
                                      </p:cBhvr>
                                      <p:rCtr x="207" y="59"/>
                                    </p:animMotion>
                                  </p:childTnLst>
                                </p:cTn>
                              </p:par>
                              <p:par>
                                <p:cTn id="17" presetID="49" presetClass="path" presetSubtype="0" accel="50000" decel="50000" fill="hold" grpId="0" nodeType="withEffect">
                                  <p:stCondLst>
                                    <p:cond delay="0"/>
                                  </p:stCondLst>
                                  <p:childTnLst>
                                    <p:animMotion origin="layout" path="M 0.00573 2.96296E-6 L 0.41459 0.12986 " pathEditMode="relative" rAng="0" ptsTypes="AA">
                                      <p:cBhvr>
                                        <p:cTn id="18" dur="500" fill="hold"/>
                                        <p:tgtEl>
                                          <p:spTgt spid="47"/>
                                        </p:tgtEl>
                                        <p:attrNameLst>
                                          <p:attrName>ppt_x</p:attrName>
                                          <p:attrName>ppt_y</p:attrName>
                                        </p:attrNameLst>
                                      </p:cBhvr>
                                      <p:rCtr x="204" y="65"/>
                                    </p:animMotion>
                                  </p:childTnLst>
                                  <p:subTnLst>
                                    <p:set>
                                      <p:cBhvr override="childStyle">
                                        <p:cTn dur="1" fill="hold" display="0" masterRel="sameClick" afterEffect="1">
                                          <p:stCondLst>
                                            <p:cond evt="end" delay="0">
                                              <p:tn val="17"/>
                                            </p:cond>
                                          </p:stCondLst>
                                        </p:cTn>
                                        <p:tgtEl>
                                          <p:spTgt spid="47"/>
                                        </p:tgtEl>
                                        <p:attrNameLst>
                                          <p:attrName>style.visibility</p:attrName>
                                        </p:attrNameLst>
                                      </p:cBhvr>
                                      <p:to>
                                        <p:strVal val="hidden"/>
                                      </p:to>
                                    </p:set>
                                  </p:subTnLst>
                                </p:cTn>
                              </p:par>
                            </p:childTnLst>
                          </p:cTn>
                        </p:par>
                        <p:par>
                          <p:cTn id="19" fill="hold">
                            <p:stCondLst>
                              <p:cond delay="500"/>
                            </p:stCondLst>
                            <p:childTnLst>
                              <p:par>
                                <p:cTn id="20" presetID="9" presetClass="exit" presetSubtype="0" fill="hold" grpId="1" nodeType="afterEffect">
                                  <p:stCondLst>
                                    <p:cond delay="0"/>
                                  </p:stCondLst>
                                  <p:childTnLst>
                                    <p:animEffect transition="out" filter="dissolve">
                                      <p:cBhvr>
                                        <p:cTn id="21" dur="500"/>
                                        <p:tgtEl>
                                          <p:spTgt spid="41"/>
                                        </p:tgtEl>
                                      </p:cBhvr>
                                    </p:animEffect>
                                    <p:set>
                                      <p:cBhvr>
                                        <p:cTn id="22" dur="1" fill="hold">
                                          <p:stCondLst>
                                            <p:cond delay="499"/>
                                          </p:stCondLst>
                                        </p:cTn>
                                        <p:tgtEl>
                                          <p:spTgt spid="41"/>
                                        </p:tgtEl>
                                        <p:attrNameLst>
                                          <p:attrName>style.visibility</p:attrName>
                                        </p:attrNameLst>
                                      </p:cBhvr>
                                      <p:to>
                                        <p:strVal val="hidden"/>
                                      </p:to>
                                    </p:set>
                                  </p:childTnLst>
                                </p:cTn>
                              </p:par>
                            </p:childTnLst>
                          </p:cTn>
                        </p:par>
                        <p:par>
                          <p:cTn id="23" fill="hold">
                            <p:stCondLst>
                              <p:cond delay="1000"/>
                            </p:stCondLst>
                            <p:childTnLst>
                              <p:par>
                                <p:cTn id="24" presetID="9" presetClass="exit" presetSubtype="0" fill="hold" grpId="1" nodeType="afterEffect">
                                  <p:stCondLst>
                                    <p:cond delay="0"/>
                                  </p:stCondLst>
                                  <p:childTnLst>
                                    <p:animEffect transition="out" filter="dissolve">
                                      <p:cBhvr>
                                        <p:cTn id="25" dur="500"/>
                                        <p:tgtEl>
                                          <p:spTgt spid="45"/>
                                        </p:tgtEl>
                                      </p:cBhvr>
                                    </p:animEffect>
                                    <p:set>
                                      <p:cBhvr>
                                        <p:cTn id="26" dur="1" fill="hold">
                                          <p:stCondLst>
                                            <p:cond delay="499"/>
                                          </p:stCondLst>
                                        </p:cTn>
                                        <p:tgtEl>
                                          <p:spTgt spid="45"/>
                                        </p:tgtEl>
                                        <p:attrNameLst>
                                          <p:attrName>style.visibility</p:attrName>
                                        </p:attrNameLst>
                                      </p:cBhvr>
                                      <p:to>
                                        <p:strVal val="hidden"/>
                                      </p:to>
                                    </p:set>
                                  </p:childTnLst>
                                </p:cTn>
                              </p:par>
                            </p:childTnLst>
                          </p:cTn>
                        </p:par>
                        <p:par>
                          <p:cTn id="27" fill="hold">
                            <p:stCondLst>
                              <p:cond delay="1500"/>
                            </p:stCondLst>
                            <p:childTnLst>
                              <p:par>
                                <p:cTn id="28" presetID="9" presetClass="exit" presetSubtype="0" fill="hold" grpId="1" nodeType="afterEffect">
                                  <p:stCondLst>
                                    <p:cond delay="0"/>
                                  </p:stCondLst>
                                  <p:childTnLst>
                                    <p:animEffect transition="out" filter="dissolve">
                                      <p:cBhvr>
                                        <p:cTn id="29" dur="500"/>
                                        <p:tgtEl>
                                          <p:spTgt spid="46"/>
                                        </p:tgtEl>
                                      </p:cBhvr>
                                    </p:animEffect>
                                    <p:set>
                                      <p:cBhvr>
                                        <p:cTn id="30" dur="1" fill="hold">
                                          <p:stCondLst>
                                            <p:cond delay="499"/>
                                          </p:stCondLst>
                                        </p:cTn>
                                        <p:tgtEl>
                                          <p:spTgt spid="46"/>
                                        </p:tgtEl>
                                        <p:attrNameLst>
                                          <p:attrName>style.visibility</p:attrName>
                                        </p:attrNameLst>
                                      </p:cBhvr>
                                      <p:to>
                                        <p:strVal val="hidden"/>
                                      </p:to>
                                    </p:set>
                                  </p:childTnLst>
                                </p:cTn>
                              </p:par>
                            </p:childTnLst>
                          </p:cTn>
                        </p:par>
                        <p:par>
                          <p:cTn id="31" fill="hold">
                            <p:stCondLst>
                              <p:cond delay="2000"/>
                            </p:stCondLst>
                            <p:childTnLst>
                              <p:par>
                                <p:cTn id="32" presetID="26" presetClass="emph" presetSubtype="0" fill="hold" grpId="0" nodeType="afterEffect">
                                  <p:stCondLst>
                                    <p:cond delay="0"/>
                                  </p:stCondLst>
                                  <p:childTnLst>
                                    <p:animEffect transition="out" filter="fade">
                                      <p:cBhvr>
                                        <p:cTn id="33" dur="500" tmFilter="0, 0; .2, .5; .8, .5; 1, 0"/>
                                        <p:tgtEl>
                                          <p:spTgt spid="23"/>
                                        </p:tgtEl>
                                      </p:cBhvr>
                                    </p:animEffect>
                                    <p:animScale>
                                      <p:cBhvr>
                                        <p:cTn id="34" dur="250" autoRev="1" fill="hold"/>
                                        <p:tgtEl>
                                          <p:spTgt spid="23"/>
                                        </p:tgtEl>
                                      </p:cBhvr>
                                      <p:by x="105000" y="105000"/>
                                    </p:animScale>
                                  </p:childTnLst>
                                </p:cTn>
                              </p:par>
                            </p:childTnLst>
                          </p:cTn>
                        </p:par>
                        <p:par>
                          <p:cTn id="35" fill="hold">
                            <p:stCondLst>
                              <p:cond delay="2500"/>
                            </p:stCondLst>
                            <p:childTnLst>
                              <p:par>
                                <p:cTn id="36" presetID="26" presetClass="emph" presetSubtype="0" fill="hold" grpId="0" nodeType="afterEffect">
                                  <p:stCondLst>
                                    <p:cond delay="0"/>
                                  </p:stCondLst>
                                  <p:childTnLst>
                                    <p:animEffect transition="out" filter="fade">
                                      <p:cBhvr>
                                        <p:cTn id="37" dur="500" tmFilter="0, 0; .2, .5; .8, .5; 1, 0"/>
                                        <p:tgtEl>
                                          <p:spTgt spid="22"/>
                                        </p:tgtEl>
                                      </p:cBhvr>
                                    </p:animEffect>
                                    <p:animScale>
                                      <p:cBhvr>
                                        <p:cTn id="38" dur="250" autoRev="1" fill="hold"/>
                                        <p:tgtEl>
                                          <p:spTgt spid="22"/>
                                        </p:tgtEl>
                                      </p:cBhvr>
                                      <p:by x="105000" y="105000"/>
                                    </p:animScale>
                                  </p:childTnLst>
                                </p:cTn>
                              </p:par>
                            </p:childTnLst>
                          </p:cTn>
                        </p:par>
                        <p:par>
                          <p:cTn id="39" fill="hold">
                            <p:stCondLst>
                              <p:cond delay="3000"/>
                            </p:stCondLst>
                            <p:childTnLst>
                              <p:par>
                                <p:cTn id="40" presetID="42" presetClass="path" presetSubtype="0" accel="50000" decel="50000" fill="hold" grpId="1" nodeType="afterEffect">
                                  <p:stCondLst>
                                    <p:cond delay="0"/>
                                  </p:stCondLst>
                                  <p:childTnLst>
                                    <p:animMotion origin="layout" path="M -4.16667E-6 2.22222E-6 L -4.16667E-6 0.14699 " pathEditMode="relative" rAng="0" ptsTypes="AA">
                                      <p:cBhvr>
                                        <p:cTn id="41" dur="500" fill="hold"/>
                                        <p:tgtEl>
                                          <p:spTgt spid="22"/>
                                        </p:tgtEl>
                                        <p:attrNameLst>
                                          <p:attrName>ppt_x</p:attrName>
                                          <p:attrName>ppt_y</p:attrName>
                                        </p:attrNameLst>
                                      </p:cBhvr>
                                      <p:rCtr x="0" y="73"/>
                                    </p:animMotion>
                                  </p:childTnLst>
                                </p:cTn>
                              </p:par>
                            </p:childTnLst>
                          </p:cTn>
                        </p:par>
                        <p:par>
                          <p:cTn id="42" fill="hold">
                            <p:stCondLst>
                              <p:cond delay="3500"/>
                            </p:stCondLst>
                            <p:childTnLst>
                              <p:par>
                                <p:cTn id="43" presetID="9" presetClass="exit" presetSubtype="0" fill="hold" grpId="0" nodeType="afterEffect">
                                  <p:stCondLst>
                                    <p:cond delay="0"/>
                                  </p:stCondLst>
                                  <p:childTnLst>
                                    <p:animEffect transition="out" filter="dissolve">
                                      <p:cBhvr>
                                        <p:cTn id="44" dur="500"/>
                                        <p:tgtEl>
                                          <p:spTgt spid="27"/>
                                        </p:tgtEl>
                                      </p:cBhvr>
                                    </p:animEffect>
                                    <p:set>
                                      <p:cBhvr>
                                        <p:cTn id="45" dur="1" fill="hold">
                                          <p:stCondLst>
                                            <p:cond delay="499"/>
                                          </p:stCondLst>
                                        </p:cTn>
                                        <p:tgtEl>
                                          <p:spTgt spid="27"/>
                                        </p:tgtEl>
                                        <p:attrNameLst>
                                          <p:attrName>style.visibility</p:attrName>
                                        </p:attrNameLst>
                                      </p:cBhvr>
                                      <p:to>
                                        <p:strVal val="hidden"/>
                                      </p:to>
                                    </p:set>
                                  </p:childTnLst>
                                </p:cTn>
                              </p:par>
                            </p:childTnLst>
                          </p:cTn>
                        </p:par>
                        <p:par>
                          <p:cTn id="46" fill="hold">
                            <p:stCondLst>
                              <p:cond delay="4000"/>
                            </p:stCondLst>
                            <p:childTnLst>
                              <p:par>
                                <p:cTn id="47" presetID="9" presetClass="entr" presetSubtype="0" fill="hold" grpId="0" nodeType="afterEffect">
                                  <p:stCondLst>
                                    <p:cond delay="0"/>
                                  </p:stCondLst>
                                  <p:childTnLst>
                                    <p:set>
                                      <p:cBhvr>
                                        <p:cTn id="48" dur="1" fill="hold">
                                          <p:stCondLst>
                                            <p:cond delay="0"/>
                                          </p:stCondLst>
                                        </p:cTn>
                                        <p:tgtEl>
                                          <p:spTgt spid="48"/>
                                        </p:tgtEl>
                                        <p:attrNameLst>
                                          <p:attrName>style.visibility</p:attrName>
                                        </p:attrNameLst>
                                      </p:cBhvr>
                                      <p:to>
                                        <p:strVal val="visible"/>
                                      </p:to>
                                    </p:set>
                                    <p:animEffect transition="in" filter="dissolve">
                                      <p:cBhvr>
                                        <p:cTn id="49" dur="500"/>
                                        <p:tgtEl>
                                          <p:spTgt spid="48"/>
                                        </p:tgtEl>
                                      </p:cBhvr>
                                    </p:animEffect>
                                  </p:childTnLst>
                                </p:cTn>
                              </p:par>
                            </p:childTnLst>
                          </p:cTn>
                        </p:par>
                        <p:par>
                          <p:cTn id="50" fill="hold">
                            <p:stCondLst>
                              <p:cond delay="4500"/>
                            </p:stCondLst>
                            <p:childTnLst>
                              <p:par>
                                <p:cTn id="51" presetID="42" presetClass="path" presetSubtype="0" accel="50000" decel="50000" fill="hold" nodeType="afterEffect">
                                  <p:stCondLst>
                                    <p:cond delay="0"/>
                                  </p:stCondLst>
                                  <p:childTnLst>
                                    <p:animMotion origin="layout" path="M -1.11111E-6 -7.40741E-7 L -1.11111E-6 0.14167 " pathEditMode="relative" rAng="0" ptsTypes="AA">
                                      <p:cBhvr>
                                        <p:cTn id="52" dur="500" fill="hold"/>
                                        <p:tgtEl>
                                          <p:spTgt spid="33"/>
                                        </p:tgtEl>
                                        <p:attrNameLst>
                                          <p:attrName>ppt_x</p:attrName>
                                          <p:attrName>ppt_y</p:attrName>
                                        </p:attrNameLst>
                                      </p:cBhvr>
                                      <p:rCtr x="0" y="71"/>
                                    </p:animMotion>
                                  </p:childTnLst>
                                </p:cTn>
                              </p:par>
                            </p:childTnLst>
                          </p:cTn>
                        </p:par>
                        <p:par>
                          <p:cTn id="53" fill="hold">
                            <p:stCondLst>
                              <p:cond delay="5000"/>
                            </p:stCondLst>
                            <p:childTnLst>
                              <p:par>
                                <p:cTn id="54" presetID="9" presetClass="exit" presetSubtype="0" fill="hold" grpId="0" nodeType="afterEffect">
                                  <p:stCondLst>
                                    <p:cond delay="0"/>
                                  </p:stCondLst>
                                  <p:childTnLst>
                                    <p:animEffect transition="out" filter="dissolve">
                                      <p:cBhvr>
                                        <p:cTn id="55" dur="500"/>
                                        <p:tgtEl>
                                          <p:spTgt spid="37"/>
                                        </p:tgtEl>
                                      </p:cBhvr>
                                    </p:animEffect>
                                    <p:set>
                                      <p:cBhvr>
                                        <p:cTn id="56" dur="1" fill="hold">
                                          <p:stCondLst>
                                            <p:cond delay="499"/>
                                          </p:stCondLst>
                                        </p:cTn>
                                        <p:tgtEl>
                                          <p:spTgt spid="37"/>
                                        </p:tgtEl>
                                        <p:attrNameLst>
                                          <p:attrName>style.visibility</p:attrName>
                                        </p:attrNameLst>
                                      </p:cBhvr>
                                      <p:to>
                                        <p:strVal val="hidden"/>
                                      </p:to>
                                    </p:set>
                                  </p:childTnLst>
                                </p:cTn>
                              </p:par>
                            </p:childTnLst>
                          </p:cTn>
                        </p:par>
                        <p:par>
                          <p:cTn id="57" fill="hold">
                            <p:stCondLst>
                              <p:cond delay="5500"/>
                            </p:stCondLst>
                            <p:childTnLst>
                              <p:par>
                                <p:cTn id="58" presetID="23" presetClass="entr" presetSubtype="16" fill="hold" grpId="0" nodeType="afterEffect">
                                  <p:stCondLst>
                                    <p:cond delay="0"/>
                                  </p:stCondLst>
                                  <p:childTnLst>
                                    <p:set>
                                      <p:cBhvr>
                                        <p:cTn id="59" dur="1" fill="hold">
                                          <p:stCondLst>
                                            <p:cond delay="0"/>
                                          </p:stCondLst>
                                        </p:cTn>
                                        <p:tgtEl>
                                          <p:spTgt spid="49"/>
                                        </p:tgtEl>
                                        <p:attrNameLst>
                                          <p:attrName>style.visibility</p:attrName>
                                        </p:attrNameLst>
                                      </p:cBhvr>
                                      <p:to>
                                        <p:strVal val="visible"/>
                                      </p:to>
                                    </p:set>
                                    <p:anim calcmode="lin" valueType="num">
                                      <p:cBhvr>
                                        <p:cTn id="60" dur="500" fill="hold"/>
                                        <p:tgtEl>
                                          <p:spTgt spid="49"/>
                                        </p:tgtEl>
                                        <p:attrNameLst>
                                          <p:attrName>ppt_w</p:attrName>
                                        </p:attrNameLst>
                                      </p:cBhvr>
                                      <p:tavLst>
                                        <p:tav tm="0">
                                          <p:val>
                                            <p:fltVal val="0"/>
                                          </p:val>
                                        </p:tav>
                                        <p:tav tm="100000">
                                          <p:val>
                                            <p:strVal val="#ppt_w"/>
                                          </p:val>
                                        </p:tav>
                                      </p:tavLst>
                                    </p:anim>
                                    <p:anim calcmode="lin" valueType="num">
                                      <p:cBhvr>
                                        <p:cTn id="61" dur="500" fill="hold"/>
                                        <p:tgtEl>
                                          <p:spTgt spid="49"/>
                                        </p:tgtEl>
                                        <p:attrNameLst>
                                          <p:attrName>ppt_h</p:attrName>
                                        </p:attrNameLst>
                                      </p:cBhvr>
                                      <p:tavLst>
                                        <p:tav tm="0">
                                          <p:val>
                                            <p:fltVal val="0"/>
                                          </p:val>
                                        </p:tav>
                                        <p:tav tm="100000">
                                          <p:val>
                                            <p:strVal val="#ppt_h"/>
                                          </p:val>
                                        </p:tav>
                                      </p:tavLst>
                                    </p:anim>
                                  </p:childTnLst>
                                </p:cTn>
                              </p:par>
                              <p:par>
                                <p:cTn id="62" presetID="4" presetClass="entr" presetSubtype="16" fill="hold" grpId="0" nodeType="withEffect">
                                  <p:stCondLst>
                                    <p:cond delay="0"/>
                                  </p:stCondLst>
                                  <p:childTnLst>
                                    <p:set>
                                      <p:cBhvr>
                                        <p:cTn id="63" dur="1" fill="hold">
                                          <p:stCondLst>
                                            <p:cond delay="0"/>
                                          </p:stCondLst>
                                        </p:cTn>
                                        <p:tgtEl>
                                          <p:spTgt spid="12"/>
                                        </p:tgtEl>
                                        <p:attrNameLst>
                                          <p:attrName>style.visibility</p:attrName>
                                        </p:attrNameLst>
                                      </p:cBhvr>
                                      <p:to>
                                        <p:strVal val="visible"/>
                                      </p:to>
                                    </p:set>
                                    <p:animEffect transition="in" filter="box(in)">
                                      <p:cBhvr>
                                        <p:cTn id="64" dur="500"/>
                                        <p:tgtEl>
                                          <p:spTgt spid="12"/>
                                        </p:tgtEl>
                                      </p:cBhvr>
                                    </p:animEffect>
                                  </p:childTnLst>
                                </p:cTn>
                              </p:par>
                              <p:par>
                                <p:cTn id="65" presetID="4" presetClass="entr" presetSubtype="16" fill="hold" grpId="0" nodeType="withEffect">
                                  <p:stCondLst>
                                    <p:cond delay="0"/>
                                  </p:stCondLst>
                                  <p:childTnLst>
                                    <p:set>
                                      <p:cBhvr>
                                        <p:cTn id="66" dur="1" fill="hold">
                                          <p:stCondLst>
                                            <p:cond delay="0"/>
                                          </p:stCondLst>
                                        </p:cTn>
                                        <p:tgtEl>
                                          <p:spTgt spid="51"/>
                                        </p:tgtEl>
                                        <p:attrNameLst>
                                          <p:attrName>style.visibility</p:attrName>
                                        </p:attrNameLst>
                                      </p:cBhvr>
                                      <p:to>
                                        <p:strVal val="visible"/>
                                      </p:to>
                                    </p:set>
                                    <p:animEffect transition="in" filter="box(in)">
                                      <p:cBhvr>
                                        <p:cTn id="67" dur="500"/>
                                        <p:tgtEl>
                                          <p:spTgt spid="51"/>
                                        </p:tgtEl>
                                      </p:cBhvr>
                                    </p:animEffect>
                                  </p:childTnLst>
                                </p:cTn>
                              </p:par>
                            </p:childTnLst>
                          </p:cTn>
                        </p:par>
                      </p:childTnLst>
                    </p:cTn>
                  </p:par>
                  <p:par>
                    <p:cTn id="68" fill="hold">
                      <p:stCondLst>
                        <p:cond delay="indefinite"/>
                      </p:stCondLst>
                      <p:childTnLst>
                        <p:par>
                          <p:cTn id="69" fill="hold">
                            <p:stCondLst>
                              <p:cond delay="0"/>
                            </p:stCondLst>
                            <p:childTnLst>
                              <p:par>
                                <p:cTn id="70" presetID="42" presetClass="entr" presetSubtype="0" fill="hold" grpId="0" nodeType="clickEffect">
                                  <p:stCondLst>
                                    <p:cond delay="0"/>
                                  </p:stCondLst>
                                  <p:childTnLst>
                                    <p:set>
                                      <p:cBhvr>
                                        <p:cTn id="71" dur="1" fill="hold">
                                          <p:stCondLst>
                                            <p:cond delay="0"/>
                                          </p:stCondLst>
                                        </p:cTn>
                                        <p:tgtEl>
                                          <p:spTgt spid="54"/>
                                        </p:tgtEl>
                                        <p:attrNameLst>
                                          <p:attrName>style.visibility</p:attrName>
                                        </p:attrNameLst>
                                      </p:cBhvr>
                                      <p:to>
                                        <p:strVal val="visible"/>
                                      </p:to>
                                    </p:set>
                                    <p:animEffect transition="in" filter="fade">
                                      <p:cBhvr>
                                        <p:cTn id="72" dur="500"/>
                                        <p:tgtEl>
                                          <p:spTgt spid="54"/>
                                        </p:tgtEl>
                                      </p:cBhvr>
                                    </p:animEffect>
                                    <p:anim calcmode="lin" valueType="num">
                                      <p:cBhvr>
                                        <p:cTn id="73" dur="500" fill="hold"/>
                                        <p:tgtEl>
                                          <p:spTgt spid="54"/>
                                        </p:tgtEl>
                                        <p:attrNameLst>
                                          <p:attrName>ppt_x</p:attrName>
                                        </p:attrNameLst>
                                      </p:cBhvr>
                                      <p:tavLst>
                                        <p:tav tm="0">
                                          <p:val>
                                            <p:strVal val="#ppt_x"/>
                                          </p:val>
                                        </p:tav>
                                        <p:tav tm="100000">
                                          <p:val>
                                            <p:strVal val="#ppt_x"/>
                                          </p:val>
                                        </p:tav>
                                      </p:tavLst>
                                    </p:anim>
                                    <p:anim calcmode="lin" valueType="num">
                                      <p:cBhvr>
                                        <p:cTn id="74" dur="500" fill="hold"/>
                                        <p:tgtEl>
                                          <p:spTgt spid="54"/>
                                        </p:tgtEl>
                                        <p:attrNameLst>
                                          <p:attrName>ppt_y</p:attrName>
                                        </p:attrNameLst>
                                      </p:cBhvr>
                                      <p:tavLst>
                                        <p:tav tm="0">
                                          <p:val>
                                            <p:strVal val="#ppt_y+.1"/>
                                          </p:val>
                                        </p:tav>
                                        <p:tav tm="100000">
                                          <p:val>
                                            <p:strVal val="#ppt_y"/>
                                          </p:val>
                                        </p:tav>
                                      </p:tavLst>
                                    </p:anim>
                                  </p:childTnLst>
                                </p:cTn>
                              </p:par>
                              <p:par>
                                <p:cTn id="75" presetID="42" presetClass="entr" presetSubtype="0" fill="hold" grpId="0" nodeType="withEffect">
                                  <p:stCondLst>
                                    <p:cond delay="0"/>
                                  </p:stCondLst>
                                  <p:childTnLst>
                                    <p:set>
                                      <p:cBhvr>
                                        <p:cTn id="76" dur="1" fill="hold">
                                          <p:stCondLst>
                                            <p:cond delay="0"/>
                                          </p:stCondLst>
                                        </p:cTn>
                                        <p:tgtEl>
                                          <p:spTgt spid="53"/>
                                        </p:tgtEl>
                                        <p:attrNameLst>
                                          <p:attrName>style.visibility</p:attrName>
                                        </p:attrNameLst>
                                      </p:cBhvr>
                                      <p:to>
                                        <p:strVal val="visible"/>
                                      </p:to>
                                    </p:set>
                                    <p:animEffect transition="in" filter="fade">
                                      <p:cBhvr>
                                        <p:cTn id="77" dur="500"/>
                                        <p:tgtEl>
                                          <p:spTgt spid="53"/>
                                        </p:tgtEl>
                                      </p:cBhvr>
                                    </p:animEffect>
                                    <p:anim calcmode="lin" valueType="num">
                                      <p:cBhvr>
                                        <p:cTn id="78" dur="500" fill="hold"/>
                                        <p:tgtEl>
                                          <p:spTgt spid="53"/>
                                        </p:tgtEl>
                                        <p:attrNameLst>
                                          <p:attrName>ppt_x</p:attrName>
                                        </p:attrNameLst>
                                      </p:cBhvr>
                                      <p:tavLst>
                                        <p:tav tm="0">
                                          <p:val>
                                            <p:strVal val="#ppt_x"/>
                                          </p:val>
                                        </p:tav>
                                        <p:tav tm="100000">
                                          <p:val>
                                            <p:strVal val="#ppt_x"/>
                                          </p:val>
                                        </p:tav>
                                      </p:tavLst>
                                    </p:anim>
                                    <p:anim calcmode="lin" valueType="num">
                                      <p:cBhvr>
                                        <p:cTn id="79" dur="500" fill="hold"/>
                                        <p:tgtEl>
                                          <p:spTgt spid="53"/>
                                        </p:tgtEl>
                                        <p:attrNameLst>
                                          <p:attrName>ppt_y</p:attrName>
                                        </p:attrNameLst>
                                      </p:cBhvr>
                                      <p:tavLst>
                                        <p:tav tm="0">
                                          <p:val>
                                            <p:strVal val="#ppt_y+.1"/>
                                          </p:val>
                                        </p:tav>
                                        <p:tav tm="100000">
                                          <p:val>
                                            <p:strVal val="#ppt_y"/>
                                          </p:val>
                                        </p:tav>
                                      </p:tavLst>
                                    </p:anim>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grpId="0" nodeType="clickEffect">
                                  <p:stCondLst>
                                    <p:cond delay="0"/>
                                  </p:stCondLst>
                                  <p:childTnLst>
                                    <p:set>
                                      <p:cBhvr>
                                        <p:cTn id="83" dur="1" fill="hold">
                                          <p:stCondLst>
                                            <p:cond delay="0"/>
                                          </p:stCondLst>
                                        </p:cTn>
                                        <p:tgtEl>
                                          <p:spTgt spid="57"/>
                                        </p:tgtEl>
                                        <p:attrNameLst>
                                          <p:attrName>style.visibility</p:attrName>
                                        </p:attrNameLst>
                                      </p:cBhvr>
                                      <p:to>
                                        <p:strVal val="visible"/>
                                      </p:to>
                                    </p:set>
                                    <p:animEffect transition="in" filter="fade">
                                      <p:cBhvr>
                                        <p:cTn id="84" dur="500"/>
                                        <p:tgtEl>
                                          <p:spTgt spid="57"/>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58"/>
                                        </p:tgtEl>
                                        <p:attrNameLst>
                                          <p:attrName>style.visibility</p:attrName>
                                        </p:attrNameLst>
                                      </p:cBhvr>
                                      <p:to>
                                        <p:strVal val="visible"/>
                                      </p:to>
                                    </p:set>
                                    <p:animEffect transition="in" filter="fade">
                                      <p:cBhvr>
                                        <p:cTn id="87"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ldLvl="0" animBg="1"/>
      <p:bldP spid="17" grpId="0" bldLvl="0" animBg="1"/>
      <p:bldP spid="22" grpId="0" bldLvl="0" animBg="1"/>
      <p:bldP spid="22" grpId="1" bldLvl="0" animBg="1"/>
      <p:bldP spid="23" grpId="0" bldLvl="0" animBg="1"/>
      <p:bldP spid="27" grpId="0" bldLvl="0" animBg="1"/>
      <p:bldP spid="37" grpId="0" bldLvl="0" animBg="1"/>
      <p:bldP spid="41" grpId="0" bldLvl="0" animBg="1"/>
      <p:bldP spid="41" grpId="1" bldLvl="0" animBg="1"/>
      <p:bldP spid="45" grpId="0" bldLvl="0" animBg="1"/>
      <p:bldP spid="45" grpId="1" bldLvl="0" animBg="1"/>
      <p:bldP spid="46" grpId="0" bldLvl="0" animBg="1"/>
      <p:bldP spid="46" grpId="1" bldLvl="0" animBg="1"/>
      <p:bldP spid="47" grpId="0" bldLvl="0" animBg="1"/>
      <p:bldP spid="48" grpId="0" bldLvl="0" animBg="1"/>
      <p:bldP spid="49" grpId="0" bldLvl="0" animBg="1"/>
      <p:bldP spid="51" grpId="0" bldLvl="0" animBg="1"/>
      <p:bldP spid="53" grpId="0"/>
      <p:bldP spid="54" grpId="0" bldLvl="0" animBg="1"/>
      <p:bldP spid="55" grpId="0" bldLvl="0" animBg="1"/>
      <p:bldP spid="58" grpId="0" bldLvl="0" animBg="1"/>
      <p:bldP spid="57" grpId="0" bldLvl="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课程</a:t>
            </a:r>
            <a:r>
              <a:rPr lang="zh-CN" altLang="en-US"/>
              <a:t>信息</a:t>
            </a:r>
            <a:endParaRPr lang="zh-CN" altLang="en-US"/>
          </a:p>
        </p:txBody>
      </p:sp>
      <p:sp>
        <p:nvSpPr>
          <p:cNvPr id="3" name="内容占位符 2"/>
          <p:cNvSpPr>
            <a:spLocks noGrp="1"/>
          </p:cNvSpPr>
          <p:nvPr>
            <p:ph idx="1"/>
          </p:nvPr>
        </p:nvSpPr>
        <p:spPr/>
        <p:txBody>
          <a:bodyPr/>
          <a:p>
            <a:r>
              <a:rPr lang="zh-CN" altLang="en-US"/>
              <a:t>基础</a:t>
            </a:r>
            <a:r>
              <a:rPr lang="zh-CN" altLang="en-US"/>
              <a:t>信息</a:t>
            </a:r>
            <a:endParaRPr lang="zh-CN" altLang="en-US"/>
          </a:p>
          <a:p>
            <a:pPr lvl="1"/>
            <a:r>
              <a:rPr lang="zh-CN" altLang="en-US"/>
              <a:t>关于课程</a:t>
            </a:r>
            <a:endParaRPr lang="zh-CN" altLang="en-US"/>
          </a:p>
          <a:p>
            <a:pPr lvl="2"/>
            <a:r>
              <a:rPr lang="zh-CN" altLang="en-US"/>
              <a:t>课程资料</a:t>
            </a:r>
            <a:endParaRPr lang="zh-CN" altLang="en-US"/>
          </a:p>
          <a:p>
            <a:pPr lvl="3"/>
            <a:r>
              <a:rPr lang="zh-CN" altLang="en-US"/>
              <a:t>https://github.com/cs-course/data-center-course</a:t>
            </a:r>
            <a:endParaRPr lang="zh-CN" altLang="en-US"/>
          </a:p>
          <a:p>
            <a:pPr lvl="1"/>
            <a:r>
              <a:rPr lang="zh-CN" altLang="en-US"/>
              <a:t>关于我</a:t>
            </a:r>
            <a:endParaRPr lang="zh-CN" altLang="en-US"/>
          </a:p>
          <a:p>
            <a:pPr lvl="2"/>
            <a:r>
              <a:rPr lang="zh-CN" altLang="en-US"/>
              <a:t>国家光电研究中心，信息存储与光显示功能实验室</a:t>
            </a:r>
            <a:endParaRPr lang="zh-CN" altLang="en-US"/>
          </a:p>
          <a:p>
            <a:pPr lvl="3"/>
            <a:r>
              <a:rPr lang="en-US" altLang="zh-CN"/>
              <a:t>http://faculty.hust.edu.cn/shizhan/zh_CN/index.htm</a:t>
            </a:r>
            <a:endParaRPr lang="en-US" altLang="zh-CN"/>
          </a:p>
          <a:p>
            <a:pPr lvl="3"/>
            <a:r>
              <a:rPr lang="zh-CN" altLang="en-US"/>
              <a:t>https://shizhan.github.io</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dissolve">
                                      <p:cBhvr>
                                        <p:cTn id="7" dur="500"/>
                                        <p:tgtEl>
                                          <p:spTgt spid="3">
                                            <p:txEl>
                                              <p:pRg st="4" end="4"/>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5" end="5"/>
                                            </p:txEl>
                                          </p:spTgt>
                                        </p:tgtEl>
                                        <p:attrNameLst>
                                          <p:attrName>style.visibility</p:attrName>
                                        </p:attrNameLst>
                                      </p:cBhvr>
                                      <p:to>
                                        <p:strVal val="visible"/>
                                      </p:to>
                                    </p:set>
                                    <p:animEffect transition="in" filter="dissolve">
                                      <p:cBhvr>
                                        <p:cTn id="10" dur="500"/>
                                        <p:tgtEl>
                                          <p:spTgt spid="3">
                                            <p:txEl>
                                              <p:pRg st="5" end="5"/>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animEffect transition="in" filter="dissolve">
                                      <p:cBhvr>
                                        <p:cTn id="13" dur="500"/>
                                        <p:tgtEl>
                                          <p:spTgt spid="3">
                                            <p:txEl>
                                              <p:pRg st="6" end="6"/>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3">
                                            <p:txEl>
                                              <p:pRg st="7" end="7"/>
                                            </p:txEl>
                                          </p:spTgt>
                                        </p:tgtEl>
                                        <p:attrNameLst>
                                          <p:attrName>style.visibility</p:attrName>
                                        </p:attrNameLst>
                                      </p:cBhvr>
                                      <p:to>
                                        <p:strVal val="visible"/>
                                      </p:to>
                                    </p:set>
                                    <p:animEffect transition="in" filter="dissolve">
                                      <p:cBhvr>
                                        <p:cTn id="16"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对象</a:t>
            </a:r>
            <a:r>
              <a:rPr lang="zh-CN" altLang="en-US" dirty="0" smtClean="0"/>
              <a:t>存储系统</a:t>
            </a:r>
            <a:endParaRPr lang="zh-CN" altLang="en-US" dirty="0"/>
          </a:p>
        </p:txBody>
      </p:sp>
      <p:pic>
        <p:nvPicPr>
          <p:cNvPr id="4" name="Picture 2"/>
          <p:cNvPicPr>
            <a:picLocks noChangeAspect="1" noChangeArrowheads="1"/>
          </p:cNvPicPr>
          <p:nvPr/>
        </p:nvPicPr>
        <p:blipFill>
          <a:blip r:embed="rId1"/>
          <a:srcRect/>
          <a:stretch>
            <a:fillRect/>
          </a:stretch>
        </p:blipFill>
        <p:spPr bwMode="auto">
          <a:xfrm>
            <a:off x="1142976" y="1528170"/>
            <a:ext cx="6858048" cy="4752975"/>
          </a:xfrm>
          <a:prstGeom prst="rect">
            <a:avLst/>
          </a:prstGeom>
          <a:noFill/>
          <a:ln w="9525">
            <a:noFill/>
            <a:miter lim="800000"/>
            <a:headEnd/>
            <a:tailEnd/>
          </a:ln>
          <a:effectLst/>
        </p:spPr>
      </p:pic>
      <p:sp>
        <p:nvSpPr>
          <p:cNvPr id="3" name="内容占位符 2"/>
          <p:cNvSpPr>
            <a:spLocks noGrp="1"/>
          </p:cNvSpPr>
          <p:nvPr>
            <p:ph idx="4294967295"/>
          </p:nvPr>
        </p:nvSpPr>
        <p:spPr>
          <a:xfrm>
            <a:off x="0" y="6120130"/>
            <a:ext cx="9144000" cy="737870"/>
          </a:xfrm>
        </p:spPr>
        <p:txBody>
          <a:bodyPr/>
          <a:lstStyle/>
          <a:p>
            <a:pPr marL="0" indent="0" algn="ctr">
              <a:buNone/>
            </a:pPr>
            <a:r>
              <a:rPr lang="zh-CN" altLang="en-US" dirty="0" smtClean="0"/>
              <a:t>元数据由此解耦</a:t>
            </a:r>
            <a:endParaRPr lang="zh-CN" altLang="en-US" dirty="0"/>
          </a:p>
        </p:txBody>
      </p:sp>
      <p:sp>
        <p:nvSpPr>
          <p:cNvPr id="5" name="文本框 4"/>
          <p:cNvSpPr txBox="1"/>
          <p:nvPr/>
        </p:nvSpPr>
        <p:spPr>
          <a:xfrm>
            <a:off x="2519998" y="3240000"/>
            <a:ext cx="3600000" cy="1080000"/>
          </a:xfrm>
          <a:prstGeom prst="rect">
            <a:avLst/>
          </a:prstGeom>
          <a:solidFill>
            <a:schemeClr val="accent6"/>
          </a:solidFill>
        </p:spPr>
        <p:style>
          <a:lnRef idx="0">
            <a:schemeClr val="accent5"/>
          </a:lnRef>
          <a:fillRef idx="3">
            <a:schemeClr val="accent5"/>
          </a:fillRef>
          <a:effectRef idx="3">
            <a:schemeClr val="accent5"/>
          </a:effectRef>
          <a:fontRef idx="minor">
            <a:schemeClr val="lt1"/>
          </a:fontRef>
        </p:style>
        <p:txBody>
          <a:bodyPr wrap="square" rtlCol="0" anchor="ctr">
            <a:noAutofit/>
          </a:bodyPr>
          <a:lstStyle/>
          <a:p>
            <a:pPr algn="ctr"/>
            <a:r>
              <a:rPr lang="zh-CN" altLang="en-US" sz="6000" dirty="0" smtClean="0">
                <a:solidFill>
                  <a:srgbClr val="FFFF00"/>
                </a:solidFill>
                <a:latin typeface="黑体" panose="02010609060101010101" pitchFamily="49" charset="-122"/>
                <a:ea typeface="黑体" panose="02010609060101010101" pitchFamily="49" charset="-122"/>
                <a:cs typeface="文泉驿等宽微米黑" panose="020B0606030804020204" pitchFamily="34" charset="-122"/>
              </a:rPr>
              <a:t>规模扩展</a:t>
            </a:r>
            <a:endParaRPr lang="zh-CN" altLang="en-US" sz="6000" dirty="0" smtClean="0">
              <a:solidFill>
                <a:srgbClr val="FFFF00"/>
              </a:solidFill>
              <a:latin typeface="黑体" panose="02010609060101010101" pitchFamily="49" charset="-122"/>
              <a:ea typeface="黑体" panose="02010609060101010101" pitchFamily="49" charset="-122"/>
              <a:cs typeface="文泉驿等宽微米黑" panose="020B06060308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主动对象存储</a:t>
            </a:r>
            <a:endParaRPr lang="zh-CN" altLang="en-US" dirty="0"/>
          </a:p>
        </p:txBody>
      </p:sp>
      <p:pic>
        <p:nvPicPr>
          <p:cNvPr id="56" name="Picture 1"/>
          <p:cNvPicPr>
            <a:picLocks noChangeAspect="1" noChangeArrowheads="1"/>
          </p:cNvPicPr>
          <p:nvPr/>
        </p:nvPicPr>
        <p:blipFill>
          <a:blip r:embed="rId1"/>
          <a:srcRect/>
          <a:stretch>
            <a:fillRect/>
          </a:stretch>
        </p:blipFill>
        <p:spPr bwMode="auto">
          <a:xfrm>
            <a:off x="357158" y="1500174"/>
            <a:ext cx="7931150" cy="4397375"/>
          </a:xfrm>
          <a:prstGeom prst="rect">
            <a:avLst/>
          </a:prstGeom>
          <a:noFill/>
          <a:ln w="9525">
            <a:noFill/>
            <a:miter lim="800000"/>
            <a:headEnd/>
            <a:tailEnd/>
          </a:ln>
        </p:spPr>
      </p:pic>
      <p:sp>
        <p:nvSpPr>
          <p:cNvPr id="57" name="TextBox 9"/>
          <p:cNvSpPr txBox="1">
            <a:spLocks noChangeArrowheads="1"/>
          </p:cNvSpPr>
          <p:nvPr/>
        </p:nvSpPr>
        <p:spPr bwMode="auto">
          <a:xfrm>
            <a:off x="4521141" y="3295650"/>
            <a:ext cx="1458913" cy="419100"/>
          </a:xfrm>
          <a:prstGeom prst="rect">
            <a:avLst/>
          </a:prstGeom>
        </p:spPr>
        <p:style>
          <a:lnRef idx="0">
            <a:schemeClr val="accent2"/>
          </a:lnRef>
          <a:fillRef idx="3">
            <a:schemeClr val="accent2"/>
          </a:fillRef>
          <a:effectRef idx="3">
            <a:schemeClr val="accent2"/>
          </a:effectRef>
          <a:fontRef idx="minor">
            <a:schemeClr val="lt1"/>
          </a:fontRef>
        </p:style>
        <p:txBody>
          <a:bodyPr lIns="36000" rIns="36000" anchor="ctr">
            <a:noAutofit/>
          </a:bodyPr>
          <a:lstStyle/>
          <a:p>
            <a:pPr algn="ctr"/>
            <a:r>
              <a:rPr lang="zh-CN" altLang="en-US" sz="1200" b="1" dirty="0">
                <a:solidFill>
                  <a:schemeClr val="bg1"/>
                </a:solidFill>
                <a:latin typeface="黑体" panose="02010609060101010101" pitchFamily="49" charset="-122"/>
                <a:ea typeface="黑体" panose="02010609060101010101" pitchFamily="49" charset="-122"/>
                <a:cs typeface="文泉驿等宽微米黑" panose="020B0606030804020204" pitchFamily="34" charset="-122"/>
              </a:rPr>
              <a:t>负载模型</a:t>
            </a:r>
            <a:r>
              <a:rPr lang="en-US" altLang="zh-CN" sz="1200" b="1" dirty="0">
                <a:solidFill>
                  <a:schemeClr val="bg1"/>
                </a:solidFill>
                <a:latin typeface="黑体" panose="02010609060101010101" pitchFamily="49" charset="-122"/>
                <a:ea typeface="黑体" panose="02010609060101010101" pitchFamily="49" charset="-122"/>
                <a:cs typeface="文泉驿等宽微米黑" panose="020B0606030804020204" pitchFamily="34" charset="-122"/>
              </a:rPr>
              <a:t>/</a:t>
            </a:r>
            <a:r>
              <a:rPr lang="zh-CN" altLang="en-US" sz="1200" b="1" dirty="0">
                <a:solidFill>
                  <a:schemeClr val="bg1"/>
                </a:solidFill>
                <a:latin typeface="黑体" panose="02010609060101010101" pitchFamily="49" charset="-122"/>
                <a:ea typeface="黑体" panose="02010609060101010101" pitchFamily="49" charset="-122"/>
                <a:cs typeface="文泉驿等宽微米黑" panose="020B0606030804020204" pitchFamily="34" charset="-122"/>
              </a:rPr>
              <a:t>预测模型</a:t>
            </a:r>
            <a:endParaRPr lang="zh-CN" altLang="en-US" sz="1200" b="1" dirty="0">
              <a:solidFill>
                <a:schemeClr val="bg1"/>
              </a:solidFill>
              <a:latin typeface="黑体" panose="02010609060101010101" pitchFamily="49" charset="-122"/>
              <a:ea typeface="黑体" panose="02010609060101010101" pitchFamily="49" charset="-122"/>
              <a:cs typeface="文泉驿等宽微米黑" panose="020B0606030804020204" pitchFamily="34" charset="-122"/>
            </a:endParaRPr>
          </a:p>
        </p:txBody>
      </p:sp>
      <p:sp>
        <p:nvSpPr>
          <p:cNvPr id="59" name="圆角矩形标注 58"/>
          <p:cNvSpPr/>
          <p:nvPr/>
        </p:nvSpPr>
        <p:spPr>
          <a:xfrm>
            <a:off x="6359496" y="1611299"/>
            <a:ext cx="2214562" cy="1143000"/>
          </a:xfrm>
          <a:prstGeom prst="wedgeRoundRectCallout">
            <a:avLst>
              <a:gd name="adj1" fmla="val -68936"/>
              <a:gd name="adj2" fmla="val 108140"/>
              <a:gd name="adj3" fmla="val 16667"/>
            </a:avLst>
          </a:prstGeom>
          <a:solidFill>
            <a:schemeClr val="accent2">
              <a:lumMod val="40000"/>
              <a:lumOff val="60000"/>
            </a:schemeClr>
          </a:solidFill>
        </p:spPr>
        <p:style>
          <a:lnRef idx="0">
            <a:schemeClr val="accent5"/>
          </a:lnRef>
          <a:fillRef idx="3">
            <a:schemeClr val="accent5"/>
          </a:fillRef>
          <a:effectRef idx="3">
            <a:schemeClr val="accent5"/>
          </a:effectRef>
          <a:fontRef idx="minor">
            <a:schemeClr val="lt1"/>
          </a:fontRef>
        </p:style>
        <p:txBody>
          <a:bodyPr anchor="ctr"/>
          <a:lstStyle/>
          <a:p>
            <a:pPr algn="ctr">
              <a:defRPr/>
            </a:pPr>
            <a:r>
              <a:rPr lang="zh-CN" altLang="en-US" sz="2400" dirty="0">
                <a:solidFill>
                  <a:schemeClr val="bg1"/>
                </a:solidFill>
                <a:latin typeface="黑体" panose="02010609060101010101" pitchFamily="49" charset="-122"/>
                <a:ea typeface="黑体" panose="02010609060101010101" pitchFamily="49" charset="-122"/>
                <a:cs typeface="文泉驿等宽微米黑" panose="020B0606030804020204" pitchFamily="34" charset="-122"/>
              </a:rPr>
              <a:t>根据历史负载预测未来趋势</a:t>
            </a:r>
            <a:endParaRPr lang="zh-CN" altLang="en-US" sz="2400" dirty="0">
              <a:solidFill>
                <a:schemeClr val="bg1"/>
              </a:solidFill>
              <a:latin typeface="黑体" panose="02010609060101010101" pitchFamily="49" charset="-122"/>
              <a:ea typeface="黑体" panose="02010609060101010101" pitchFamily="49" charset="-122"/>
              <a:cs typeface="文泉驿等宽微米黑" panose="020B0606030804020204" pitchFamily="34" charset="-122"/>
            </a:endParaRPr>
          </a:p>
        </p:txBody>
      </p:sp>
      <p:sp>
        <p:nvSpPr>
          <p:cNvPr id="60" name="矩形 59"/>
          <p:cNvSpPr/>
          <p:nvPr/>
        </p:nvSpPr>
        <p:spPr>
          <a:xfrm>
            <a:off x="2073246" y="5540362"/>
            <a:ext cx="2928937" cy="571500"/>
          </a:xfrm>
          <a:prstGeom prst="rect">
            <a:avLst/>
          </a:prstGeom>
          <a:solidFill>
            <a:schemeClr val="accent2">
              <a:lumMod val="40000"/>
              <a:lumOff val="60000"/>
            </a:schemeClr>
          </a:solidFill>
        </p:spPr>
        <p:style>
          <a:lnRef idx="0">
            <a:schemeClr val="accent5"/>
          </a:lnRef>
          <a:fillRef idx="3">
            <a:schemeClr val="accent5"/>
          </a:fillRef>
          <a:effectRef idx="3">
            <a:schemeClr val="accent5"/>
          </a:effectRef>
          <a:fontRef idx="minor">
            <a:schemeClr val="lt1"/>
          </a:fontRef>
        </p:style>
        <p:txBody>
          <a:bodyPr anchor="ctr"/>
          <a:lstStyle/>
          <a:p>
            <a:pPr algn="ctr">
              <a:defRPr/>
            </a:pPr>
            <a:r>
              <a:rPr lang="zh-CN" altLang="en-US" sz="2400" dirty="0">
                <a:solidFill>
                  <a:schemeClr val="bg1"/>
                </a:solidFill>
                <a:latin typeface="黑体" panose="02010609060101010101" pitchFamily="49" charset="-122"/>
                <a:ea typeface="黑体" panose="02010609060101010101" pitchFamily="49" charset="-122"/>
                <a:cs typeface="文泉驿等宽微米黑" panose="020B0606030804020204" pitchFamily="34" charset="-122"/>
              </a:rPr>
              <a:t>存储主动服务机制</a:t>
            </a:r>
            <a:endParaRPr lang="zh-CN" altLang="en-US" dirty="0">
              <a:solidFill>
                <a:schemeClr val="bg1"/>
              </a:solidFill>
              <a:latin typeface="黑体" panose="02010609060101010101" pitchFamily="49" charset="-122"/>
              <a:ea typeface="黑体" panose="02010609060101010101" pitchFamily="49" charset="-122"/>
              <a:cs typeface="文泉驿等宽微米黑" panose="020B0606030804020204" pitchFamily="34" charset="-122"/>
            </a:endParaRPr>
          </a:p>
        </p:txBody>
      </p:sp>
      <p:sp>
        <p:nvSpPr>
          <p:cNvPr id="61" name="矩形 60"/>
          <p:cNvSpPr/>
          <p:nvPr/>
        </p:nvSpPr>
        <p:spPr>
          <a:xfrm>
            <a:off x="6430933" y="5540362"/>
            <a:ext cx="1571625" cy="571500"/>
          </a:xfrm>
          <a:prstGeom prst="rect">
            <a:avLst/>
          </a:prstGeom>
          <a:solidFill>
            <a:schemeClr val="accent2">
              <a:lumMod val="40000"/>
              <a:lumOff val="60000"/>
            </a:schemeClr>
          </a:solidFill>
        </p:spPr>
        <p:style>
          <a:lnRef idx="0">
            <a:schemeClr val="accent5"/>
          </a:lnRef>
          <a:fillRef idx="3">
            <a:schemeClr val="accent5"/>
          </a:fillRef>
          <a:effectRef idx="3">
            <a:schemeClr val="accent5"/>
          </a:effectRef>
          <a:fontRef idx="minor">
            <a:schemeClr val="lt1"/>
          </a:fontRef>
        </p:style>
        <p:txBody>
          <a:bodyPr anchor="ctr"/>
          <a:lstStyle/>
          <a:p>
            <a:pPr algn="ctr">
              <a:defRPr/>
            </a:pPr>
            <a:r>
              <a:rPr lang="zh-CN" altLang="en-US" sz="2400" dirty="0">
                <a:solidFill>
                  <a:schemeClr val="bg1"/>
                </a:solidFill>
                <a:latin typeface="黑体" panose="02010609060101010101" pitchFamily="49" charset="-122"/>
                <a:ea typeface="黑体" panose="02010609060101010101" pitchFamily="49" charset="-122"/>
                <a:cs typeface="文泉驿等宽微米黑" panose="020B0606030804020204" pitchFamily="34" charset="-122"/>
              </a:rPr>
              <a:t>存储节点</a:t>
            </a:r>
            <a:endParaRPr lang="zh-CN" altLang="en-US" dirty="0">
              <a:solidFill>
                <a:schemeClr val="bg1"/>
              </a:solidFill>
              <a:latin typeface="黑体" panose="02010609060101010101" pitchFamily="49" charset="-122"/>
              <a:ea typeface="黑体" panose="02010609060101010101" pitchFamily="49" charset="-122"/>
              <a:cs typeface="文泉驿等宽微米黑" panose="020B0606030804020204" pitchFamily="34" charset="-122"/>
            </a:endParaRPr>
          </a:p>
        </p:txBody>
      </p:sp>
      <p:pic>
        <p:nvPicPr>
          <p:cNvPr id="3" name="图片 2"/>
          <p:cNvPicPr>
            <a:picLocks noChangeAspect="1"/>
          </p:cNvPicPr>
          <p:nvPr/>
        </p:nvPicPr>
        <p:blipFill rotWithShape="1">
          <a:blip r:embed="rId2" cstate="print">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rcRect l="2396" t="5001" r="3229" b="2187"/>
          <a:stretch>
            <a:fillRect/>
          </a:stretch>
        </p:blipFill>
        <p:spPr>
          <a:xfrm rot="16200000">
            <a:off x="-360000" y="4500000"/>
            <a:ext cx="2633665" cy="1726708"/>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2" name="文本框 61"/>
          <p:cNvSpPr txBox="1"/>
          <p:nvPr/>
        </p:nvSpPr>
        <p:spPr>
          <a:xfrm>
            <a:off x="2519998" y="3240000"/>
            <a:ext cx="3600000" cy="1080000"/>
          </a:xfrm>
          <a:prstGeom prst="rect">
            <a:avLst/>
          </a:prstGeom>
          <a:solidFill>
            <a:schemeClr val="accent6"/>
          </a:solidFill>
        </p:spPr>
        <p:style>
          <a:lnRef idx="0">
            <a:schemeClr val="accent5"/>
          </a:lnRef>
          <a:fillRef idx="3">
            <a:schemeClr val="accent5"/>
          </a:fillRef>
          <a:effectRef idx="3">
            <a:schemeClr val="accent5"/>
          </a:effectRef>
          <a:fontRef idx="minor">
            <a:schemeClr val="lt1"/>
          </a:fontRef>
        </p:style>
        <p:txBody>
          <a:bodyPr wrap="square" rtlCol="0" anchor="ctr">
            <a:noAutofit/>
          </a:bodyPr>
          <a:lstStyle/>
          <a:p>
            <a:pPr algn="ctr"/>
            <a:r>
              <a:rPr lang="zh-CN" altLang="en-US" sz="6000" dirty="0" smtClean="0">
                <a:solidFill>
                  <a:srgbClr val="FFFF00"/>
                </a:solidFill>
                <a:latin typeface="黑体" panose="02010609060101010101" pitchFamily="49" charset="-122"/>
                <a:ea typeface="黑体" panose="02010609060101010101" pitchFamily="49" charset="-122"/>
                <a:cs typeface="文泉驿等宽微米黑" panose="020B0606030804020204" pitchFamily="34" charset="-122"/>
              </a:rPr>
              <a:t>功能扩展</a:t>
            </a:r>
            <a:endParaRPr lang="zh-CN" altLang="en-US" sz="6000" dirty="0" smtClean="0">
              <a:solidFill>
                <a:srgbClr val="FFFF00"/>
              </a:solidFill>
              <a:latin typeface="黑体" panose="02010609060101010101" pitchFamily="49" charset="-122"/>
              <a:ea typeface="黑体" panose="02010609060101010101" pitchFamily="49" charset="-122"/>
              <a:cs typeface="文泉驿等宽微米黑" panose="020B06060308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anim calcmode="lin" valueType="num">
                                      <p:cBhvr>
                                        <p:cTn id="8" dur="500" fill="hold"/>
                                        <p:tgtEl>
                                          <p:spTgt spid="3"/>
                                        </p:tgtEl>
                                        <p:attrNameLst>
                                          <p:attrName>ppt_x</p:attrName>
                                        </p:attrNameLst>
                                      </p:cBhvr>
                                      <p:tavLst>
                                        <p:tav tm="0">
                                          <p:val>
                                            <p:strVal val="#ppt_x"/>
                                          </p:val>
                                        </p:tav>
                                        <p:tav tm="100000">
                                          <p:val>
                                            <p:strVal val="#ppt_x"/>
                                          </p:val>
                                        </p:tav>
                                      </p:tavLst>
                                    </p:anim>
                                    <p:anim calcmode="lin" valueType="num">
                                      <p:cBhvr>
                                        <p:cTn id="9" dur="5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62"/>
                                        </p:tgtEl>
                                        <p:attrNameLst>
                                          <p:attrName>style.visibility</p:attrName>
                                        </p:attrNameLst>
                                      </p:cBhvr>
                                      <p:to>
                                        <p:strVal val="visible"/>
                                      </p:to>
                                    </p:set>
                                    <p:animEffect transition="in" filter="fade">
                                      <p:cBhvr>
                                        <p:cTn id="14"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bldLvl="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工业界广泛应用</a:t>
            </a:r>
            <a:endParaRPr lang="zh-CN" altLang="en-US" dirty="0"/>
          </a:p>
        </p:txBody>
      </p:sp>
      <p:pic>
        <p:nvPicPr>
          <p:cNvPr id="3" name="图片 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713676" y="1396699"/>
            <a:ext cx="3669921" cy="2297049"/>
          </a:xfrm>
          <a:prstGeom prst="rect">
            <a:avLst/>
          </a:prstGeom>
        </p:spPr>
      </p:pic>
      <p:pic>
        <p:nvPicPr>
          <p:cNvPr id="57" name="图片 5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22995" y="3314746"/>
            <a:ext cx="2377381" cy="914377"/>
          </a:xfrm>
          <a:prstGeom prst="rect">
            <a:avLst/>
          </a:prstGeom>
        </p:spPr>
      </p:pic>
      <p:pic>
        <p:nvPicPr>
          <p:cNvPr id="59" name="图片 58"/>
          <p:cNvPicPr>
            <a:picLocks noChangeAspect="1"/>
          </p:cNvPicPr>
          <p:nvPr/>
        </p:nvPicPr>
        <p:blipFill rotWithShape="1">
          <a:blip r:embed="rId3">
            <a:extLst>
              <a:ext uri="{28A0092B-C50C-407E-A947-70E740481C1C}">
                <a14:useLocalDpi xmlns:a14="http://schemas.microsoft.com/office/drawing/2010/main" val="0"/>
              </a:ext>
            </a:extLst>
          </a:blip>
          <a:srcRect t="22045" b="33907"/>
          <a:stretch>
            <a:fillRect/>
          </a:stretch>
        </p:blipFill>
        <p:spPr>
          <a:xfrm>
            <a:off x="6285424" y="4294999"/>
            <a:ext cx="2252523" cy="992175"/>
          </a:xfrm>
          <a:prstGeom prst="rect">
            <a:avLst/>
          </a:prstGeom>
        </p:spPr>
      </p:pic>
      <p:pic>
        <p:nvPicPr>
          <p:cNvPr id="60" name="图片 5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22995" y="2628468"/>
            <a:ext cx="2377381" cy="620402"/>
          </a:xfrm>
          <a:prstGeom prst="rect">
            <a:avLst/>
          </a:prstGeom>
        </p:spPr>
      </p:pic>
      <p:pic>
        <p:nvPicPr>
          <p:cNvPr id="61" name="图片 6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273850" y="476859"/>
            <a:ext cx="2275670" cy="840247"/>
          </a:xfrm>
          <a:prstGeom prst="rect">
            <a:avLst/>
          </a:prstGeom>
          <a:ln>
            <a:noFill/>
          </a:ln>
          <a:effectLst>
            <a:softEdge rad="112500"/>
          </a:effectLst>
        </p:spPr>
      </p:pic>
      <p:pic>
        <p:nvPicPr>
          <p:cNvPr id="62" name="图片 6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43605" y="1382982"/>
            <a:ext cx="2536161" cy="1179610"/>
          </a:xfrm>
          <a:prstGeom prst="rect">
            <a:avLst/>
          </a:prstGeom>
        </p:spPr>
      </p:pic>
      <p:pic>
        <p:nvPicPr>
          <p:cNvPr id="63" name="图片 6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66730" y="3693748"/>
            <a:ext cx="3164252" cy="3164252"/>
          </a:xfrm>
          <a:prstGeom prst="rect">
            <a:avLst/>
          </a:prstGeom>
        </p:spPr>
      </p:pic>
      <p:sp>
        <p:nvSpPr>
          <p:cNvPr id="64" name="右箭头 63"/>
          <p:cNvSpPr/>
          <p:nvPr/>
        </p:nvSpPr>
        <p:spPr>
          <a:xfrm>
            <a:off x="4680000" y="1800000"/>
            <a:ext cx="1080000" cy="1800000"/>
          </a:xfrm>
          <a:prstGeom prst="rightArrow">
            <a:avLst>
              <a:gd name="adj1" fmla="val 50000"/>
              <a:gd name="adj2" fmla="val 18000"/>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zh-CN" altLang="en-US" dirty="0" smtClean="0">
                <a:latin typeface="黑体" panose="02010609060101010101" pitchFamily="49" charset="-122"/>
                <a:ea typeface="黑体" panose="02010609060101010101" pitchFamily="49" charset="-122"/>
                <a:cs typeface="文泉驿等宽微米黑" panose="020B0606030804020204" pitchFamily="34" charset="-122"/>
              </a:rPr>
              <a:t>简单</a:t>
            </a:r>
            <a:endParaRPr lang="en-US" altLang="zh-CN" dirty="0" smtClean="0">
              <a:latin typeface="黑体" panose="02010609060101010101" pitchFamily="49" charset="-122"/>
              <a:ea typeface="黑体" panose="02010609060101010101" pitchFamily="49" charset="-122"/>
              <a:cs typeface="文泉驿等宽微米黑" panose="020B0606030804020204" pitchFamily="34" charset="-122"/>
            </a:endParaRPr>
          </a:p>
          <a:p>
            <a:pPr algn="ctr"/>
            <a:r>
              <a:rPr lang="zh-CN" altLang="en-US" dirty="0" smtClean="0">
                <a:latin typeface="黑体" panose="02010609060101010101" pitchFamily="49" charset="-122"/>
                <a:ea typeface="黑体" panose="02010609060101010101" pitchFamily="49" charset="-122"/>
                <a:cs typeface="文泉驿等宽微米黑" panose="020B0606030804020204" pitchFamily="34" charset="-122"/>
              </a:rPr>
              <a:t>粗暴</a:t>
            </a:r>
            <a:endParaRPr lang="en-US" altLang="zh-CN" dirty="0" smtClean="0">
              <a:latin typeface="黑体" panose="02010609060101010101" pitchFamily="49" charset="-122"/>
              <a:ea typeface="黑体" panose="02010609060101010101" pitchFamily="49" charset="-122"/>
              <a:cs typeface="文泉驿等宽微米黑" panose="020B0606030804020204" pitchFamily="34" charset="-122"/>
            </a:endParaRPr>
          </a:p>
          <a:p>
            <a:pPr algn="ctr"/>
            <a:r>
              <a:rPr lang="zh-CN" altLang="en-US" dirty="0" smtClean="0">
                <a:latin typeface="黑体" panose="02010609060101010101" pitchFamily="49" charset="-122"/>
                <a:ea typeface="黑体" panose="02010609060101010101" pitchFamily="49" charset="-122"/>
                <a:cs typeface="文泉驿等宽微米黑" panose="020B0606030804020204" pitchFamily="34" charset="-122"/>
              </a:rPr>
              <a:t>有效</a:t>
            </a:r>
            <a:endParaRPr lang="zh-CN" altLang="en-US" dirty="0">
              <a:latin typeface="黑体" panose="02010609060101010101" pitchFamily="49" charset="-122"/>
              <a:ea typeface="黑体" panose="02010609060101010101" pitchFamily="49" charset="-122"/>
              <a:cs typeface="文泉驿等宽微米黑" panose="020B0606030804020204" pitchFamily="34" charset="-122"/>
            </a:endParaRPr>
          </a:p>
        </p:txBody>
      </p:sp>
      <p:sp>
        <p:nvSpPr>
          <p:cNvPr id="65" name="右箭头 64"/>
          <p:cNvSpPr/>
          <p:nvPr/>
        </p:nvSpPr>
        <p:spPr>
          <a:xfrm flipH="1">
            <a:off x="4680000" y="4680000"/>
            <a:ext cx="1080000" cy="720000"/>
          </a:xfrm>
          <a:prstGeom prst="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zh-CN" altLang="en-US" dirty="0" smtClean="0">
                <a:latin typeface="黑体" panose="02010609060101010101" pitchFamily="49" charset="-122"/>
                <a:ea typeface="黑体" panose="02010609060101010101" pitchFamily="49" charset="-122"/>
                <a:cs typeface="文泉驿等宽微米黑" panose="020B0606030804020204" pitchFamily="34" charset="-122"/>
              </a:rPr>
              <a:t>标准化</a:t>
            </a:r>
            <a:endParaRPr lang="zh-CN" altLang="en-US" dirty="0">
              <a:latin typeface="黑体" panose="02010609060101010101" pitchFamily="49" charset="-122"/>
              <a:ea typeface="黑体" panose="02010609060101010101" pitchFamily="49" charset="-122"/>
              <a:cs typeface="文泉驿等宽微米黑" panose="020B0606030804020204" pitchFamily="34" charset="-122"/>
            </a:endParaRPr>
          </a:p>
        </p:txBody>
      </p:sp>
      <p:pic>
        <p:nvPicPr>
          <p:cNvPr id="4" name="图片 3"/>
          <p:cNvPicPr>
            <a:picLocks noChangeAspect="1"/>
          </p:cNvPicPr>
          <p:nvPr/>
        </p:nvPicPr>
        <p:blipFill rotWithShape="1">
          <a:blip r:embed="rId8" cstate="print">
            <a:extLst>
              <a:ext uri="{28A0092B-C50C-407E-A947-70E740481C1C}">
                <a14:useLocalDpi xmlns:a14="http://schemas.microsoft.com/office/drawing/2010/main" val="0"/>
              </a:ext>
            </a:extLst>
          </a:blip>
          <a:srcRect t="13821" b="10123"/>
          <a:stretch>
            <a:fillRect/>
          </a:stretch>
        </p:blipFill>
        <p:spPr>
          <a:xfrm>
            <a:off x="6478662" y="5353049"/>
            <a:ext cx="1866046" cy="141922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4"/>
                                        </p:tgtEl>
                                        <p:attrNameLst>
                                          <p:attrName>style.visibility</p:attrName>
                                        </p:attrNameLst>
                                      </p:cBhvr>
                                      <p:to>
                                        <p:strVal val="visible"/>
                                      </p:to>
                                    </p:set>
                                    <p:animEffect transition="in" filter="wipe(left)">
                                      <p:cBhvr>
                                        <p:cTn id="7" dur="500"/>
                                        <p:tgtEl>
                                          <p:spTgt spid="6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1"/>
                                        </p:tgtEl>
                                        <p:attrNameLst>
                                          <p:attrName>style.visibility</p:attrName>
                                        </p:attrNameLst>
                                      </p:cBhvr>
                                      <p:to>
                                        <p:strVal val="visible"/>
                                      </p:to>
                                    </p:set>
                                    <p:animEffect transition="in" filter="fade">
                                      <p:cBhvr>
                                        <p:cTn id="11" dur="500"/>
                                        <p:tgtEl>
                                          <p:spTgt spid="61"/>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62"/>
                                        </p:tgtEl>
                                        <p:attrNameLst>
                                          <p:attrName>style.visibility</p:attrName>
                                        </p:attrNameLst>
                                      </p:cBhvr>
                                      <p:to>
                                        <p:strVal val="visible"/>
                                      </p:to>
                                    </p:set>
                                    <p:animEffect transition="in" filter="fade">
                                      <p:cBhvr>
                                        <p:cTn id="15" dur="500"/>
                                        <p:tgtEl>
                                          <p:spTgt spid="62"/>
                                        </p:tgtEl>
                                      </p:cBhvr>
                                    </p:animEffect>
                                  </p:childTnLst>
                                </p:cTn>
                              </p:par>
                              <p:par>
                                <p:cTn id="16" presetID="10" presetClass="entr" presetSubtype="0" fill="hold" nodeType="withEffect">
                                  <p:stCondLst>
                                    <p:cond delay="0"/>
                                  </p:stCondLst>
                                  <p:childTnLst>
                                    <p:set>
                                      <p:cBhvr>
                                        <p:cTn id="17" dur="1" fill="hold">
                                          <p:stCondLst>
                                            <p:cond delay="0"/>
                                          </p:stCondLst>
                                        </p:cTn>
                                        <p:tgtEl>
                                          <p:spTgt spid="60"/>
                                        </p:tgtEl>
                                        <p:attrNameLst>
                                          <p:attrName>style.visibility</p:attrName>
                                        </p:attrNameLst>
                                      </p:cBhvr>
                                      <p:to>
                                        <p:strVal val="visible"/>
                                      </p:to>
                                    </p:set>
                                    <p:animEffect transition="in" filter="fade">
                                      <p:cBhvr>
                                        <p:cTn id="18" dur="500"/>
                                        <p:tgtEl>
                                          <p:spTgt spid="60"/>
                                        </p:tgtEl>
                                      </p:cBhvr>
                                    </p:animEffect>
                                  </p:childTnLst>
                                </p:cTn>
                              </p:par>
                            </p:childTnLst>
                          </p:cTn>
                        </p:par>
                        <p:par>
                          <p:cTn id="19" fill="hold">
                            <p:stCondLst>
                              <p:cond delay="1500"/>
                            </p:stCondLst>
                            <p:childTnLst>
                              <p:par>
                                <p:cTn id="20" presetID="10" presetClass="entr" presetSubtype="0" fill="hold" nodeType="afterEffect">
                                  <p:stCondLst>
                                    <p:cond delay="0"/>
                                  </p:stCondLst>
                                  <p:childTnLst>
                                    <p:set>
                                      <p:cBhvr>
                                        <p:cTn id="21" dur="1" fill="hold">
                                          <p:stCondLst>
                                            <p:cond delay="0"/>
                                          </p:stCondLst>
                                        </p:cTn>
                                        <p:tgtEl>
                                          <p:spTgt spid="57"/>
                                        </p:tgtEl>
                                        <p:attrNameLst>
                                          <p:attrName>style.visibility</p:attrName>
                                        </p:attrNameLst>
                                      </p:cBhvr>
                                      <p:to>
                                        <p:strVal val="visible"/>
                                      </p:to>
                                    </p:set>
                                    <p:animEffect transition="in" filter="fade">
                                      <p:cBhvr>
                                        <p:cTn id="22" dur="500"/>
                                        <p:tgtEl>
                                          <p:spTgt spid="57"/>
                                        </p:tgtEl>
                                      </p:cBhvr>
                                    </p:animEffect>
                                  </p:childTnLst>
                                </p:cTn>
                              </p:par>
                              <p:par>
                                <p:cTn id="23" presetID="10" presetClass="entr" presetSubtype="0" fill="hold" nodeType="withEffect">
                                  <p:stCondLst>
                                    <p:cond delay="0"/>
                                  </p:stCondLst>
                                  <p:childTnLst>
                                    <p:set>
                                      <p:cBhvr>
                                        <p:cTn id="24" dur="1" fill="hold">
                                          <p:stCondLst>
                                            <p:cond delay="0"/>
                                          </p:stCondLst>
                                        </p:cTn>
                                        <p:tgtEl>
                                          <p:spTgt spid="59"/>
                                        </p:tgtEl>
                                        <p:attrNameLst>
                                          <p:attrName>style.visibility</p:attrName>
                                        </p:attrNameLst>
                                      </p:cBhvr>
                                      <p:to>
                                        <p:strVal val="visible"/>
                                      </p:to>
                                    </p:set>
                                    <p:animEffect transition="in" filter="fade">
                                      <p:cBhvr>
                                        <p:cTn id="25" dur="500"/>
                                        <p:tgtEl>
                                          <p:spTgt spid="59"/>
                                        </p:tgtEl>
                                      </p:cBhvr>
                                    </p:animEffect>
                                  </p:childTnLst>
                                </p:cTn>
                              </p:par>
                              <p:par>
                                <p:cTn id="26" presetID="10" presetClass="entr" presetSubtype="0" fill="hold" nodeType="with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fade">
                                      <p:cBhvr>
                                        <p:cTn id="28" dur="500"/>
                                        <p:tgtEl>
                                          <p:spTgt spid="4"/>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2" fill="hold" grpId="0" nodeType="clickEffect">
                                  <p:stCondLst>
                                    <p:cond delay="0"/>
                                  </p:stCondLst>
                                  <p:childTnLst>
                                    <p:set>
                                      <p:cBhvr>
                                        <p:cTn id="32" dur="1" fill="hold">
                                          <p:stCondLst>
                                            <p:cond delay="0"/>
                                          </p:stCondLst>
                                        </p:cTn>
                                        <p:tgtEl>
                                          <p:spTgt spid="65"/>
                                        </p:tgtEl>
                                        <p:attrNameLst>
                                          <p:attrName>style.visibility</p:attrName>
                                        </p:attrNameLst>
                                      </p:cBhvr>
                                      <p:to>
                                        <p:strVal val="visible"/>
                                      </p:to>
                                    </p:set>
                                    <p:animEffect transition="in" filter="wipe(right)">
                                      <p:cBhvr>
                                        <p:cTn id="33" dur="500"/>
                                        <p:tgtEl>
                                          <p:spTgt spid="65"/>
                                        </p:tgtEl>
                                      </p:cBhvr>
                                    </p:animEffect>
                                  </p:childTnLst>
                                </p:cTn>
                              </p:par>
                            </p:childTnLst>
                          </p:cTn>
                        </p:par>
                        <p:par>
                          <p:cTn id="34" fill="hold">
                            <p:stCondLst>
                              <p:cond delay="500"/>
                            </p:stCondLst>
                            <p:childTnLst>
                              <p:par>
                                <p:cTn id="35" presetID="42" presetClass="entr" presetSubtype="0" fill="hold" nodeType="afterEffect">
                                  <p:stCondLst>
                                    <p:cond delay="0"/>
                                  </p:stCondLst>
                                  <p:childTnLst>
                                    <p:set>
                                      <p:cBhvr>
                                        <p:cTn id="36" dur="1" fill="hold">
                                          <p:stCondLst>
                                            <p:cond delay="0"/>
                                          </p:stCondLst>
                                        </p:cTn>
                                        <p:tgtEl>
                                          <p:spTgt spid="63"/>
                                        </p:tgtEl>
                                        <p:attrNameLst>
                                          <p:attrName>style.visibility</p:attrName>
                                        </p:attrNameLst>
                                      </p:cBhvr>
                                      <p:to>
                                        <p:strVal val="visible"/>
                                      </p:to>
                                    </p:set>
                                    <p:animEffect transition="in" filter="fade">
                                      <p:cBhvr>
                                        <p:cTn id="37" dur="500"/>
                                        <p:tgtEl>
                                          <p:spTgt spid="63"/>
                                        </p:tgtEl>
                                      </p:cBhvr>
                                    </p:animEffect>
                                    <p:anim calcmode="lin" valueType="num">
                                      <p:cBhvr>
                                        <p:cTn id="38" dur="500" fill="hold"/>
                                        <p:tgtEl>
                                          <p:spTgt spid="63"/>
                                        </p:tgtEl>
                                        <p:attrNameLst>
                                          <p:attrName>ppt_x</p:attrName>
                                        </p:attrNameLst>
                                      </p:cBhvr>
                                      <p:tavLst>
                                        <p:tav tm="0">
                                          <p:val>
                                            <p:strVal val="#ppt_x"/>
                                          </p:val>
                                        </p:tav>
                                        <p:tav tm="100000">
                                          <p:val>
                                            <p:strVal val="#ppt_x"/>
                                          </p:val>
                                        </p:tav>
                                      </p:tavLst>
                                    </p:anim>
                                    <p:anim calcmode="lin" valueType="num">
                                      <p:cBhvr>
                                        <p:cTn id="39" dur="500" fill="hold"/>
                                        <p:tgtEl>
                                          <p:spTgt spid="6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bldLvl="0" animBg="1"/>
      <p:bldP spid="65" grpId="0" bldLvl="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初步</a:t>
            </a:r>
            <a:r>
              <a:rPr lang="zh-CN" altLang="en-US"/>
              <a:t>实践</a:t>
            </a:r>
            <a:endParaRPr lang="zh-CN" altLang="en-US"/>
          </a:p>
        </p:txBody>
      </p:sp>
      <p:pic>
        <p:nvPicPr>
          <p:cNvPr id="9" name="图片 8"/>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2160000" y="3456730"/>
            <a:ext cx="4590000" cy="3060000"/>
          </a:xfrm>
          <a:prstGeom prst="rect">
            <a:avLst/>
          </a:prstGeom>
        </p:spPr>
      </p:pic>
      <p:sp>
        <p:nvSpPr>
          <p:cNvPr id="4" name="内容占位符 3"/>
          <p:cNvSpPr>
            <a:spLocks noGrp="1"/>
          </p:cNvSpPr>
          <p:nvPr>
            <p:ph idx="1"/>
          </p:nvPr>
        </p:nvSpPr>
        <p:spPr>
          <a:xfrm>
            <a:off x="457200" y="1023303"/>
            <a:ext cx="8229600" cy="4525962"/>
          </a:xfrm>
        </p:spPr>
        <p:txBody>
          <a:bodyPr/>
          <a:p>
            <a:r>
              <a:rPr lang="zh-CN" altLang="en-US" dirty="0"/>
              <a:t>说明</a:t>
            </a:r>
            <a:endParaRPr lang="en-US" altLang="zh-CN" dirty="0"/>
          </a:p>
          <a:p>
            <a:pPr lvl="1"/>
            <a:r>
              <a:rPr lang="zh-CN" altLang="en-US" sz="1800" dirty="0"/>
              <a:t>https://github.com/cs-course/obs-tutorial/blob/master/README.zh_cn.md</a:t>
            </a:r>
            <a:endParaRPr lang="zh-CN" altLang="en-US" sz="1800" dirty="0"/>
          </a:p>
          <a:p>
            <a:r>
              <a:rPr lang="zh-CN" altLang="en-US" dirty="0" smtClean="0"/>
              <a:t>原材料</a:t>
            </a:r>
            <a:endParaRPr lang="en-US" altLang="zh-CN" dirty="0" smtClean="0"/>
          </a:p>
          <a:p>
            <a:pPr lvl="1"/>
            <a:r>
              <a:rPr lang="en-US" altLang="zh-CN" dirty="0" smtClean="0"/>
              <a:t>Git</a:t>
            </a:r>
            <a:r>
              <a:rPr lang="zh-CN" altLang="en-US" dirty="0" smtClean="0"/>
              <a:t>、</a:t>
            </a:r>
            <a:r>
              <a:rPr lang="en-US" altLang="zh-CN" dirty="0" smtClean="0"/>
              <a:t>Github/Gitlab/Bitbucket</a:t>
            </a:r>
            <a:endParaRPr lang="en-US" altLang="zh-CN" dirty="0" smtClean="0"/>
          </a:p>
          <a:p>
            <a:pPr lvl="1"/>
            <a:r>
              <a:rPr lang="en-US" altLang="zh-CN" dirty="0" smtClean="0"/>
              <a:t>Python</a:t>
            </a:r>
            <a:r>
              <a:rPr lang="zh-CN" altLang="en-US" dirty="0" smtClean="0">
                <a:sym typeface="+mn-ea"/>
              </a:rPr>
              <a:t>、</a:t>
            </a:r>
            <a:r>
              <a:rPr lang="en-US" altLang="zh-CN" dirty="0" smtClean="0">
                <a:sym typeface="+mn-ea"/>
              </a:rPr>
              <a:t>Go</a:t>
            </a:r>
            <a:r>
              <a:rPr lang="zh-CN" altLang="en-US" dirty="0" smtClean="0"/>
              <a:t>、</a:t>
            </a:r>
            <a:r>
              <a:rPr lang="en-US" altLang="zh-CN" dirty="0" smtClean="0"/>
              <a:t>Java</a:t>
            </a:r>
            <a:endParaRPr lang="zh-CN" altLang="en-US" dirty="0" smtClean="0"/>
          </a:p>
          <a:p>
            <a:pPr lvl="1"/>
            <a:r>
              <a:rPr lang="zh-CN" altLang="en-US" dirty="0" smtClean="0"/>
              <a:t>可用</a:t>
            </a:r>
            <a:r>
              <a:rPr lang="zh-CN" altLang="en-US" dirty="0" smtClean="0"/>
              <a:t>虚拟机或容器</a:t>
            </a:r>
            <a:endParaRPr lang="en-US" altLang="zh-CN" dirty="0" smtClean="0"/>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80000" y="5517282"/>
            <a:ext cx="1080000" cy="1080000"/>
          </a:xfrm>
          <a:prstGeom prst="rect">
            <a:avLst/>
          </a:prstGeom>
        </p:spPr>
      </p:pic>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20000" y="5517282"/>
            <a:ext cx="1080000" cy="1080000"/>
          </a:xfrm>
          <a:prstGeom prst="rect">
            <a:avLst/>
          </a:prstGeom>
        </p:spPr>
      </p:pic>
      <p:pic>
        <p:nvPicPr>
          <p:cNvPr id="7" name="图片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00000" y="5517282"/>
            <a:ext cx="1403646" cy="1080000"/>
          </a:xfrm>
          <a:prstGeom prst="rect">
            <a:avLst/>
          </a:prstGeom>
        </p:spPr>
      </p:pic>
      <p:pic>
        <p:nvPicPr>
          <p:cNvPr id="8" name="图片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0000" y="5517282"/>
            <a:ext cx="1257530" cy="108000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性能</a:t>
            </a:r>
            <a:r>
              <a:rPr lang="zh-CN" altLang="en-US"/>
              <a:t>观测</a:t>
            </a:r>
            <a:endParaRPr lang="zh-CN" altLang="en-US"/>
          </a:p>
        </p:txBody>
      </p:sp>
      <p:sp>
        <p:nvSpPr>
          <p:cNvPr id="6" name="文本框 5"/>
          <p:cNvSpPr txBox="1"/>
          <p:nvPr/>
        </p:nvSpPr>
        <p:spPr>
          <a:xfrm>
            <a:off x="282575" y="869950"/>
            <a:ext cx="4320000" cy="5743575"/>
          </a:xfrm>
          <a:prstGeom prst="rect">
            <a:avLst/>
          </a:prstGeom>
          <a:noFill/>
        </p:spPr>
        <p:txBody>
          <a:bodyPr wrap="square" rtlCol="0" anchor="t">
            <a:spAutoFit/>
          </a:bodyPr>
          <a:p>
            <a:pPr algn="l"/>
            <a:r>
              <a:rPr lang="zh-CN" altLang="en-US" sz="900" b="0">
                <a:latin typeface="等距更纱黑体 T SC Light" panose="02000409000000000000" charset="-122"/>
                <a:ea typeface="等距更纱黑体 T SC Light" panose="02000409000000000000" charset="-122"/>
              </a:rPr>
              <a:t>Test parameters</a:t>
            </a:r>
            <a:endParaRPr lang="zh-CN" altLang="en-US" sz="900" b="0">
              <a:latin typeface="等距更纱黑体 T SC Light" panose="02000409000000000000" charset="-122"/>
              <a:ea typeface="等距更纱黑体 T SC Light" panose="02000409000000000000" charset="-122"/>
            </a:endParaRPr>
          </a:p>
          <a:p>
            <a:pPr algn="l"/>
            <a:r>
              <a:rPr lang="zh-CN" altLang="en-US" sz="900" b="0">
                <a:latin typeface="等距更纱黑体 T SC Light" panose="02000409000000000000" charset="-122"/>
                <a:ea typeface="等距更纱黑体 T SC Light" panose="02000409000000000000" charset="-122"/>
              </a:rPr>
              <a:t>endpoint(s):      </a:t>
            </a:r>
            <a:r>
              <a:rPr lang="zh-CN" altLang="en-US" sz="900" b="0">
                <a:solidFill>
                  <a:srgbClr val="0066FF"/>
                </a:solidFill>
                <a:latin typeface="等距更纱黑体 T SC Light" panose="02000409000000000000" charset="-122"/>
                <a:ea typeface="等距更纱黑体 T SC Light" panose="02000409000000000000" charset="-122"/>
              </a:rPr>
              <a:t>[http://127.0.0.1:9000]</a:t>
            </a:r>
            <a:endParaRPr lang="zh-CN" altLang="en-US" sz="900" b="0">
              <a:latin typeface="等距更纱黑体 T SC Light" panose="02000409000000000000" charset="-122"/>
              <a:ea typeface="等距更纱黑体 T SC Light" panose="02000409000000000000" charset="-122"/>
            </a:endParaRPr>
          </a:p>
          <a:p>
            <a:pPr algn="l"/>
            <a:r>
              <a:rPr lang="zh-CN" altLang="en-US" sz="900" b="0">
                <a:latin typeface="等距更纱黑体 T SC Light" panose="02000409000000000000" charset="-122"/>
                <a:ea typeface="等距更纱黑体 T SC Light" panose="02000409000000000000" charset="-122"/>
              </a:rPr>
              <a:t>bucket:           loadgen</a:t>
            </a:r>
            <a:endParaRPr lang="zh-CN" altLang="en-US" sz="900" b="0">
              <a:latin typeface="等距更纱黑体 T SC Light" panose="02000409000000000000" charset="-122"/>
              <a:ea typeface="等距更纱黑体 T SC Light" panose="02000409000000000000" charset="-122"/>
            </a:endParaRPr>
          </a:p>
          <a:p>
            <a:pPr algn="l"/>
            <a:r>
              <a:rPr lang="zh-CN" altLang="en-US" sz="900" b="0">
                <a:latin typeface="等距更纱黑体 T SC Light" panose="02000409000000000000" charset="-122"/>
                <a:ea typeface="等距更纱黑体 T SC Light" panose="02000409000000000000" charset="-122"/>
              </a:rPr>
              <a:t>objectNamePrefix: loadgen</a:t>
            </a:r>
            <a:endParaRPr lang="zh-CN" altLang="en-US" sz="900" b="0">
              <a:latin typeface="等距更纱黑体 T SC Light" panose="02000409000000000000" charset="-122"/>
              <a:ea typeface="等距更纱黑体 T SC Light" panose="02000409000000000000" charset="-122"/>
            </a:endParaRPr>
          </a:p>
          <a:p>
            <a:pPr algn="l"/>
            <a:r>
              <a:rPr lang="zh-CN" altLang="en-US" sz="900" b="0">
                <a:latin typeface="等距更纱黑体 T SC Light" panose="02000409000000000000" charset="-122"/>
                <a:ea typeface="等距更纱黑体 T SC Light" panose="02000409000000000000" charset="-122"/>
              </a:rPr>
              <a:t>objectSize:       0.0010 MB</a:t>
            </a:r>
            <a:endParaRPr lang="zh-CN" altLang="en-US" sz="900" b="0">
              <a:latin typeface="等距更纱黑体 T SC Light" panose="02000409000000000000" charset="-122"/>
              <a:ea typeface="等距更纱黑体 T SC Light" panose="02000409000000000000" charset="-122"/>
            </a:endParaRPr>
          </a:p>
          <a:p>
            <a:pPr algn="l"/>
            <a:r>
              <a:rPr lang="zh-CN" altLang="en-US" sz="900" b="0">
                <a:latin typeface="等距更纱黑体 T SC Light" panose="02000409000000000000" charset="-122"/>
                <a:ea typeface="等距更纱黑体 T SC Light" panose="02000409000000000000" charset="-122"/>
              </a:rPr>
              <a:t>numClients:       10</a:t>
            </a:r>
            <a:endParaRPr lang="zh-CN" altLang="en-US" sz="900" b="0">
              <a:latin typeface="等距更纱黑体 T SC Light" panose="02000409000000000000" charset="-122"/>
              <a:ea typeface="等距更纱黑体 T SC Light" panose="02000409000000000000" charset="-122"/>
            </a:endParaRPr>
          </a:p>
          <a:p>
            <a:pPr algn="l"/>
            <a:r>
              <a:rPr lang="zh-CN" altLang="en-US" sz="900" b="0">
                <a:latin typeface="等距更纱黑体 T SC Light" panose="02000409000000000000" charset="-122"/>
                <a:ea typeface="等距更纱黑体 T SC Light" panose="02000409000000000000" charset="-122"/>
              </a:rPr>
              <a:t>numSamples:       100</a:t>
            </a:r>
            <a:endParaRPr lang="zh-CN" altLang="en-US" sz="900" b="0">
              <a:latin typeface="等距更纱黑体 T SC Light" panose="02000409000000000000" charset="-122"/>
              <a:ea typeface="等距更纱黑体 T SC Light" panose="02000409000000000000" charset="-122"/>
            </a:endParaRPr>
          </a:p>
          <a:p>
            <a:pPr algn="l"/>
            <a:r>
              <a:rPr lang="zh-CN" altLang="en-US" sz="900" b="0">
                <a:latin typeface="等距更纱黑体 T SC Light" panose="02000409000000000000" charset="-122"/>
                <a:ea typeface="等距更纱黑体 T SC Light" panose="02000409000000000000" charset="-122"/>
              </a:rPr>
              <a:t>verbose:       %!d(bool=false)</a:t>
            </a:r>
            <a:endParaRPr lang="zh-CN" altLang="en-US" sz="900" b="0">
              <a:latin typeface="等距更纱黑体 T SC Light" panose="02000409000000000000" charset="-122"/>
              <a:ea typeface="等距更纱黑体 T SC Light" panose="02000409000000000000" charset="-122"/>
            </a:endParaRPr>
          </a:p>
          <a:p>
            <a:pPr algn="l"/>
            <a:endParaRPr lang="zh-CN" altLang="en-US" sz="900" b="0">
              <a:latin typeface="等距更纱黑体 T SC Light" panose="02000409000000000000" charset="-122"/>
              <a:ea typeface="等距更纱黑体 T SC Light" panose="02000409000000000000" charset="-122"/>
            </a:endParaRPr>
          </a:p>
          <a:p>
            <a:pPr algn="l"/>
            <a:endParaRPr lang="zh-CN" altLang="en-US" sz="900" b="0">
              <a:latin typeface="等距更纱黑体 T SC Light" panose="02000409000000000000" charset="-122"/>
              <a:ea typeface="等距更纱黑体 T SC Light" panose="02000409000000000000" charset="-122"/>
            </a:endParaRPr>
          </a:p>
          <a:p>
            <a:pPr algn="l"/>
            <a:r>
              <a:rPr lang="zh-CN" altLang="en-US" sz="900" b="0">
                <a:latin typeface="等距更纱黑体 T SC Light" panose="02000409000000000000" charset="-122"/>
                <a:ea typeface="等距更纱黑体 T SC Light" panose="02000409000000000000" charset="-122"/>
              </a:rPr>
              <a:t>Results Summary for Write Operation(s)</a:t>
            </a:r>
            <a:endParaRPr lang="zh-CN" altLang="en-US" sz="900" b="0">
              <a:latin typeface="等距更纱黑体 T SC Light" panose="02000409000000000000" charset="-122"/>
              <a:ea typeface="等距更纱黑体 T SC Light" panose="02000409000000000000" charset="-122"/>
            </a:endParaRPr>
          </a:p>
          <a:p>
            <a:pPr algn="l"/>
            <a:r>
              <a:rPr lang="zh-CN" altLang="en-US" sz="900" b="0">
                <a:latin typeface="等距更纱黑体 T SC Light" panose="02000409000000000000" charset="-122"/>
                <a:ea typeface="等距更纱黑体 T SC Light" panose="02000409000000000000" charset="-122"/>
              </a:rPr>
              <a:t>Total Transferred: 0.098 MB</a:t>
            </a:r>
            <a:endParaRPr lang="zh-CN" altLang="en-US" sz="900" b="0">
              <a:latin typeface="等距更纱黑体 T SC Light" panose="02000409000000000000" charset="-122"/>
              <a:ea typeface="等距更纱黑体 T SC Light" panose="02000409000000000000" charset="-122"/>
            </a:endParaRPr>
          </a:p>
          <a:p>
            <a:pPr algn="l"/>
            <a:r>
              <a:rPr lang="zh-CN" altLang="en-US" sz="900" b="0">
                <a:latin typeface="等距更纱黑体 T SC Light" panose="02000409000000000000" charset="-122"/>
                <a:ea typeface="等距更纱黑体 T SC Light" panose="02000409000000000000" charset="-122"/>
              </a:rPr>
              <a:t>Total Throughput:  0.26 MB/s</a:t>
            </a:r>
            <a:endParaRPr lang="zh-CN" altLang="en-US" sz="900" b="0">
              <a:latin typeface="等距更纱黑体 T SC Light" panose="02000409000000000000" charset="-122"/>
              <a:ea typeface="等距更纱黑体 T SC Light" panose="02000409000000000000" charset="-122"/>
            </a:endParaRPr>
          </a:p>
          <a:p>
            <a:pPr algn="l"/>
            <a:r>
              <a:rPr lang="zh-CN" altLang="en-US" sz="900" b="0">
                <a:latin typeface="等距更纱黑体 T SC Light" panose="02000409000000000000" charset="-122"/>
                <a:ea typeface="等距更纱黑体 T SC Light" panose="02000409000000000000" charset="-122"/>
              </a:rPr>
              <a:t>Total Duration:    0.381 s</a:t>
            </a:r>
            <a:endParaRPr lang="zh-CN" altLang="en-US" sz="900" b="0">
              <a:latin typeface="等距更纱黑体 T SC Light" panose="02000409000000000000" charset="-122"/>
              <a:ea typeface="等距更纱黑体 T SC Light" panose="02000409000000000000" charset="-122"/>
            </a:endParaRPr>
          </a:p>
          <a:p>
            <a:pPr algn="l"/>
            <a:r>
              <a:rPr lang="zh-CN" altLang="en-US" sz="900" b="0">
                <a:latin typeface="等距更纱黑体 T SC Light" panose="02000409000000000000" charset="-122"/>
                <a:ea typeface="等距更纱黑体 T SC Light" panose="02000409000000000000" charset="-122"/>
              </a:rPr>
              <a:t>Number of Errors:  0</a:t>
            </a:r>
            <a:endParaRPr lang="zh-CN" altLang="en-US" sz="900" b="0">
              <a:latin typeface="等距更纱黑体 T SC Light" panose="02000409000000000000" charset="-122"/>
              <a:ea typeface="等距更纱黑体 T SC Light" panose="02000409000000000000" charset="-122"/>
            </a:endParaRPr>
          </a:p>
          <a:p>
            <a:pPr algn="l"/>
            <a:r>
              <a:rPr lang="zh-CN" altLang="en-US" sz="900" b="0">
                <a:latin typeface="等距更纱黑体 T SC Light" panose="02000409000000000000" charset="-122"/>
                <a:ea typeface="等距更纱黑体 T SC Light" panose="02000409000000000000" charset="-122"/>
              </a:rPr>
              <a:t>------------------------------------</a:t>
            </a:r>
            <a:endParaRPr lang="zh-CN" altLang="en-US" sz="900" b="0">
              <a:latin typeface="等距更纱黑体 T SC Light" panose="02000409000000000000" charset="-122"/>
              <a:ea typeface="等距更纱黑体 T SC Light" panose="02000409000000000000" charset="-122"/>
            </a:endParaRPr>
          </a:p>
          <a:p>
            <a:pPr algn="l"/>
            <a:r>
              <a:rPr lang="zh-CN" altLang="en-US" sz="900" b="0">
                <a:latin typeface="等距更纱黑体 T SC Light" panose="02000409000000000000" charset="-122"/>
                <a:ea typeface="等距更纱黑体 T SC Light" panose="02000409000000000000" charset="-122"/>
              </a:rPr>
              <a:t>Write times Max:       0.062 s</a:t>
            </a:r>
            <a:endParaRPr lang="zh-CN" altLang="en-US" sz="900" b="0">
              <a:latin typeface="等距更纱黑体 T SC Light" panose="02000409000000000000" charset="-122"/>
              <a:ea typeface="等距更纱黑体 T SC Light" panose="02000409000000000000" charset="-122"/>
            </a:endParaRPr>
          </a:p>
          <a:p>
            <a:pPr algn="l"/>
            <a:r>
              <a:rPr lang="zh-CN" altLang="en-US" sz="900" b="0">
                <a:latin typeface="等距更纱黑体 T SC Light" panose="02000409000000000000" charset="-122"/>
                <a:ea typeface="等距更纱黑体 T SC Light" panose="02000409000000000000" charset="-122"/>
              </a:rPr>
              <a:t>Write times 99th %ile: 0.062 s</a:t>
            </a:r>
            <a:endParaRPr lang="zh-CN" altLang="en-US" sz="900" b="0">
              <a:latin typeface="等距更纱黑体 T SC Light" panose="02000409000000000000" charset="-122"/>
              <a:ea typeface="等距更纱黑体 T SC Light" panose="02000409000000000000" charset="-122"/>
            </a:endParaRPr>
          </a:p>
          <a:p>
            <a:pPr algn="l"/>
            <a:r>
              <a:rPr lang="zh-CN" altLang="en-US" sz="900" b="0">
                <a:latin typeface="等距更纱黑体 T SC Light" panose="02000409000000000000" charset="-122"/>
                <a:ea typeface="等距更纱黑体 T SC Light" panose="02000409000000000000" charset="-122"/>
              </a:rPr>
              <a:t>Write times 90th %ile: 0.053 s</a:t>
            </a:r>
            <a:endParaRPr lang="zh-CN" altLang="en-US" sz="900" b="0">
              <a:latin typeface="等距更纱黑体 T SC Light" panose="02000409000000000000" charset="-122"/>
              <a:ea typeface="等距更纱黑体 T SC Light" panose="02000409000000000000" charset="-122"/>
            </a:endParaRPr>
          </a:p>
          <a:p>
            <a:pPr algn="l"/>
            <a:r>
              <a:rPr lang="zh-CN" altLang="en-US" sz="900" b="0">
                <a:latin typeface="等距更纱黑体 T SC Light" panose="02000409000000000000" charset="-122"/>
                <a:ea typeface="等距更纱黑体 T SC Light" panose="02000409000000000000" charset="-122"/>
              </a:rPr>
              <a:t>Write times 75th %ile: 0.042 s</a:t>
            </a:r>
            <a:endParaRPr lang="zh-CN" altLang="en-US" sz="900" b="0">
              <a:latin typeface="等距更纱黑体 T SC Light" panose="02000409000000000000" charset="-122"/>
              <a:ea typeface="等距更纱黑体 T SC Light" panose="02000409000000000000" charset="-122"/>
            </a:endParaRPr>
          </a:p>
          <a:p>
            <a:pPr algn="l"/>
            <a:r>
              <a:rPr lang="zh-CN" altLang="en-US" sz="900" b="0">
                <a:latin typeface="等距更纱黑体 T SC Light" panose="02000409000000000000" charset="-122"/>
                <a:ea typeface="等距更纱黑体 T SC Light" panose="02000409000000000000" charset="-122"/>
              </a:rPr>
              <a:t>Write times 50th %ile: 0.034 s</a:t>
            </a:r>
            <a:endParaRPr lang="zh-CN" altLang="en-US" sz="900" b="0">
              <a:latin typeface="等距更纱黑体 T SC Light" panose="02000409000000000000" charset="-122"/>
              <a:ea typeface="等距更纱黑体 T SC Light" panose="02000409000000000000" charset="-122"/>
            </a:endParaRPr>
          </a:p>
          <a:p>
            <a:pPr algn="l"/>
            <a:r>
              <a:rPr lang="zh-CN" altLang="en-US" sz="900" b="0">
                <a:latin typeface="等距更纱黑体 T SC Light" panose="02000409000000000000" charset="-122"/>
                <a:ea typeface="等距更纱黑体 T SC Light" panose="02000409000000000000" charset="-122"/>
              </a:rPr>
              <a:t>Write times 25th %ile: 0.030 s</a:t>
            </a:r>
            <a:endParaRPr lang="zh-CN" altLang="en-US" sz="900" b="0">
              <a:latin typeface="等距更纱黑体 T SC Light" panose="02000409000000000000" charset="-122"/>
              <a:ea typeface="等距更纱黑体 T SC Light" panose="02000409000000000000" charset="-122"/>
            </a:endParaRPr>
          </a:p>
          <a:p>
            <a:pPr algn="l"/>
            <a:r>
              <a:rPr lang="zh-CN" altLang="en-US" sz="900" b="0">
                <a:latin typeface="等距更纱黑体 T SC Light" panose="02000409000000000000" charset="-122"/>
                <a:ea typeface="等距更纱黑体 T SC Light" panose="02000409000000000000" charset="-122"/>
              </a:rPr>
              <a:t>Write times Min:       0.019 s</a:t>
            </a:r>
            <a:endParaRPr lang="zh-CN" altLang="en-US" sz="900" b="0">
              <a:latin typeface="等距更纱黑体 T SC Light" panose="02000409000000000000" charset="-122"/>
              <a:ea typeface="等距更纱黑体 T SC Light" panose="02000409000000000000" charset="-122"/>
            </a:endParaRPr>
          </a:p>
          <a:p>
            <a:pPr algn="l"/>
            <a:endParaRPr lang="zh-CN" altLang="en-US" sz="900" b="0">
              <a:latin typeface="等距更纱黑体 T SC Light" panose="02000409000000000000" charset="-122"/>
              <a:ea typeface="等距更纱黑体 T SC Light" panose="02000409000000000000" charset="-122"/>
            </a:endParaRPr>
          </a:p>
          <a:p>
            <a:pPr algn="l"/>
            <a:endParaRPr lang="zh-CN" altLang="en-US" sz="900" b="0">
              <a:latin typeface="等距更纱黑体 T SC Light" panose="02000409000000000000" charset="-122"/>
              <a:ea typeface="等距更纱黑体 T SC Light" panose="02000409000000000000" charset="-122"/>
            </a:endParaRPr>
          </a:p>
          <a:p>
            <a:pPr algn="l"/>
            <a:r>
              <a:rPr lang="zh-CN" altLang="en-US" sz="900" b="0">
                <a:latin typeface="等距更纱黑体 T SC Light" panose="02000409000000000000" charset="-122"/>
                <a:ea typeface="等距更纱黑体 T SC Light" panose="02000409000000000000" charset="-122"/>
              </a:rPr>
              <a:t>Results Summary for Read Operation(s)</a:t>
            </a:r>
            <a:endParaRPr lang="zh-CN" altLang="en-US" sz="900" b="0">
              <a:latin typeface="等距更纱黑体 T SC Light" panose="02000409000000000000" charset="-122"/>
              <a:ea typeface="等距更纱黑体 T SC Light" panose="02000409000000000000" charset="-122"/>
            </a:endParaRPr>
          </a:p>
          <a:p>
            <a:pPr algn="l"/>
            <a:r>
              <a:rPr lang="zh-CN" altLang="en-US" sz="900" b="0">
                <a:latin typeface="等距更纱黑体 T SC Light" panose="02000409000000000000" charset="-122"/>
                <a:ea typeface="等距更纱黑体 T SC Light" panose="02000409000000000000" charset="-122"/>
              </a:rPr>
              <a:t>Total Transferred: 0.098 MB</a:t>
            </a:r>
            <a:endParaRPr lang="zh-CN" altLang="en-US" sz="900" b="0">
              <a:latin typeface="等距更纱黑体 T SC Light" panose="02000409000000000000" charset="-122"/>
              <a:ea typeface="等距更纱黑体 T SC Light" panose="02000409000000000000" charset="-122"/>
            </a:endParaRPr>
          </a:p>
          <a:p>
            <a:pPr algn="l"/>
            <a:r>
              <a:rPr lang="zh-CN" altLang="en-US" sz="900" b="0">
                <a:latin typeface="等距更纱黑体 T SC Light" panose="02000409000000000000" charset="-122"/>
                <a:ea typeface="等距更纱黑体 T SC Light" panose="02000409000000000000" charset="-122"/>
              </a:rPr>
              <a:t>Total Throughput:  2.18 MB/s</a:t>
            </a:r>
            <a:endParaRPr lang="zh-CN" altLang="en-US" sz="900" b="0">
              <a:latin typeface="等距更纱黑体 T SC Light" panose="02000409000000000000" charset="-122"/>
              <a:ea typeface="等距更纱黑体 T SC Light" panose="02000409000000000000" charset="-122"/>
            </a:endParaRPr>
          </a:p>
          <a:p>
            <a:pPr algn="l"/>
            <a:r>
              <a:rPr lang="zh-CN" altLang="en-US" sz="900" b="0">
                <a:latin typeface="等距更纱黑体 T SC Light" panose="02000409000000000000" charset="-122"/>
                <a:ea typeface="等距更纱黑体 T SC Light" panose="02000409000000000000" charset="-122"/>
              </a:rPr>
              <a:t>Total Duration:    0.045 s</a:t>
            </a:r>
            <a:endParaRPr lang="zh-CN" altLang="en-US" sz="900" b="0">
              <a:latin typeface="等距更纱黑体 T SC Light" panose="02000409000000000000" charset="-122"/>
              <a:ea typeface="等距更纱黑体 T SC Light" panose="02000409000000000000" charset="-122"/>
            </a:endParaRPr>
          </a:p>
          <a:p>
            <a:pPr algn="l"/>
            <a:r>
              <a:rPr lang="zh-CN" altLang="en-US" sz="900" b="0">
                <a:latin typeface="等距更纱黑体 T SC Light" panose="02000409000000000000" charset="-122"/>
                <a:ea typeface="等距更纱黑体 T SC Light" panose="02000409000000000000" charset="-122"/>
              </a:rPr>
              <a:t>Number of Errors:  0</a:t>
            </a:r>
            <a:endParaRPr lang="zh-CN" altLang="en-US" sz="900" b="0">
              <a:latin typeface="等距更纱黑体 T SC Light" panose="02000409000000000000" charset="-122"/>
              <a:ea typeface="等距更纱黑体 T SC Light" panose="02000409000000000000" charset="-122"/>
            </a:endParaRPr>
          </a:p>
          <a:p>
            <a:pPr algn="l"/>
            <a:r>
              <a:rPr lang="zh-CN" altLang="en-US" sz="900" b="0">
                <a:latin typeface="等距更纱黑体 T SC Light" panose="02000409000000000000" charset="-122"/>
                <a:ea typeface="等距更纱黑体 T SC Light" panose="02000409000000000000" charset="-122"/>
              </a:rPr>
              <a:t>------------------------------------</a:t>
            </a:r>
            <a:endParaRPr lang="zh-CN" altLang="en-US" sz="900" b="0">
              <a:latin typeface="等距更纱黑体 T SC Light" panose="02000409000000000000" charset="-122"/>
              <a:ea typeface="等距更纱黑体 T SC Light" panose="02000409000000000000" charset="-122"/>
            </a:endParaRPr>
          </a:p>
          <a:p>
            <a:pPr algn="l"/>
            <a:r>
              <a:rPr lang="zh-CN" altLang="en-US" sz="900" b="0">
                <a:latin typeface="等距更纱黑体 T SC Light" panose="02000409000000000000" charset="-122"/>
                <a:ea typeface="等距更纱黑体 T SC Light" panose="02000409000000000000" charset="-122"/>
              </a:rPr>
              <a:t>Read times Max:       0.016 s</a:t>
            </a:r>
            <a:endParaRPr lang="zh-CN" altLang="en-US" sz="900" b="0">
              <a:latin typeface="等距更纱黑体 T SC Light" panose="02000409000000000000" charset="-122"/>
              <a:ea typeface="等距更纱黑体 T SC Light" panose="02000409000000000000" charset="-122"/>
            </a:endParaRPr>
          </a:p>
          <a:p>
            <a:pPr algn="l"/>
            <a:r>
              <a:rPr lang="zh-CN" altLang="en-US" sz="900" b="0">
                <a:latin typeface="等距更纱黑体 T SC Light" panose="02000409000000000000" charset="-122"/>
                <a:ea typeface="等距更纱黑体 T SC Light" panose="02000409000000000000" charset="-122"/>
              </a:rPr>
              <a:t>Read times 99th %ile: 0.016 s</a:t>
            </a:r>
            <a:endParaRPr lang="zh-CN" altLang="en-US" sz="900" b="0">
              <a:latin typeface="等距更纱黑体 T SC Light" panose="02000409000000000000" charset="-122"/>
              <a:ea typeface="等距更纱黑体 T SC Light" panose="02000409000000000000" charset="-122"/>
            </a:endParaRPr>
          </a:p>
          <a:p>
            <a:pPr algn="l"/>
            <a:r>
              <a:rPr lang="zh-CN" altLang="en-US" sz="900" b="0">
                <a:latin typeface="等距更纱黑体 T SC Light" panose="02000409000000000000" charset="-122"/>
                <a:ea typeface="等距更纱黑体 T SC Light" panose="02000409000000000000" charset="-122"/>
              </a:rPr>
              <a:t>Read times 90th %ile: 0.008 s</a:t>
            </a:r>
            <a:endParaRPr lang="zh-CN" altLang="en-US" sz="900" b="0">
              <a:latin typeface="等距更纱黑体 T SC Light" panose="02000409000000000000" charset="-122"/>
              <a:ea typeface="等距更纱黑体 T SC Light" panose="02000409000000000000" charset="-122"/>
            </a:endParaRPr>
          </a:p>
          <a:p>
            <a:pPr algn="l"/>
            <a:r>
              <a:rPr lang="zh-CN" altLang="en-US" sz="900" b="0">
                <a:latin typeface="等距更纱黑体 T SC Light" panose="02000409000000000000" charset="-122"/>
                <a:ea typeface="等距更纱黑体 T SC Light" panose="02000409000000000000" charset="-122"/>
              </a:rPr>
              <a:t>Read times 75th %ile: 0.005 s</a:t>
            </a:r>
            <a:endParaRPr lang="zh-CN" altLang="en-US" sz="900" b="0">
              <a:latin typeface="等距更纱黑体 T SC Light" panose="02000409000000000000" charset="-122"/>
              <a:ea typeface="等距更纱黑体 T SC Light" panose="02000409000000000000" charset="-122"/>
            </a:endParaRPr>
          </a:p>
          <a:p>
            <a:pPr algn="l"/>
            <a:r>
              <a:rPr lang="zh-CN" altLang="en-US" sz="900" b="0">
                <a:latin typeface="等距更纱黑体 T SC Light" panose="02000409000000000000" charset="-122"/>
                <a:ea typeface="等距更纱黑体 T SC Light" panose="02000409000000000000" charset="-122"/>
              </a:rPr>
              <a:t>Read times 50th %ile: 0.003 s</a:t>
            </a:r>
            <a:endParaRPr lang="zh-CN" altLang="en-US" sz="900" b="0">
              <a:latin typeface="等距更纱黑体 T SC Light" panose="02000409000000000000" charset="-122"/>
              <a:ea typeface="等距更纱黑体 T SC Light" panose="02000409000000000000" charset="-122"/>
            </a:endParaRPr>
          </a:p>
          <a:p>
            <a:pPr algn="l"/>
            <a:r>
              <a:rPr lang="zh-CN" altLang="en-US" sz="900" b="0">
                <a:latin typeface="等距更纱黑体 T SC Light" panose="02000409000000000000" charset="-122"/>
                <a:ea typeface="等距更纱黑体 T SC Light" panose="02000409000000000000" charset="-122"/>
              </a:rPr>
              <a:t>Read times 25th %ile: 0.003 s</a:t>
            </a:r>
            <a:endParaRPr lang="zh-CN" altLang="en-US" sz="900" b="0">
              <a:latin typeface="等距更纱黑体 T SC Light" panose="02000409000000000000" charset="-122"/>
              <a:ea typeface="等距更纱黑体 T SC Light" panose="02000409000000000000" charset="-122"/>
            </a:endParaRPr>
          </a:p>
          <a:p>
            <a:pPr algn="l"/>
            <a:r>
              <a:rPr lang="zh-CN" altLang="en-US" sz="900" b="0">
                <a:latin typeface="等距更纱黑体 T SC Light" panose="02000409000000000000" charset="-122"/>
                <a:ea typeface="等距更纱黑体 T SC Light" panose="02000409000000000000" charset="-122"/>
              </a:rPr>
              <a:t>Read times Min:       0.001 s</a:t>
            </a:r>
            <a:endParaRPr lang="zh-CN" altLang="en-US" sz="900" b="0">
              <a:latin typeface="等距更纱黑体 T SC Light" panose="02000409000000000000" charset="-122"/>
              <a:ea typeface="等距更纱黑体 T SC Light" panose="02000409000000000000" charset="-122"/>
            </a:endParaRPr>
          </a:p>
          <a:p>
            <a:pPr algn="l"/>
            <a:endParaRPr lang="zh-CN" altLang="en-US" sz="900" b="0">
              <a:latin typeface="等距更纱黑体 T SC Light" panose="02000409000000000000" charset="-122"/>
              <a:ea typeface="等距更纱黑体 T SC Light" panose="02000409000000000000" charset="-122"/>
            </a:endParaRPr>
          </a:p>
          <a:p>
            <a:pPr algn="l"/>
            <a:endParaRPr lang="zh-CN" altLang="en-US" sz="900" b="0">
              <a:latin typeface="等距更纱黑体 T SC Light" panose="02000409000000000000" charset="-122"/>
              <a:ea typeface="等距更纱黑体 T SC Light" panose="02000409000000000000" charset="-122"/>
            </a:endParaRPr>
          </a:p>
          <a:p>
            <a:pPr algn="l"/>
            <a:r>
              <a:rPr lang="zh-CN" altLang="en-US" sz="900" b="0">
                <a:latin typeface="等距更纱黑体 T SC Light" panose="02000409000000000000" charset="-122"/>
                <a:ea typeface="等距更纱黑体 T SC Light" panose="02000409000000000000" charset="-122"/>
              </a:rPr>
              <a:t>Cleaning up 100 objects...</a:t>
            </a:r>
            <a:endParaRPr lang="zh-CN" altLang="en-US" sz="900" b="0">
              <a:latin typeface="等距更纱黑体 T SC Light" panose="02000409000000000000" charset="-122"/>
              <a:ea typeface="等距更纱黑体 T SC Light" panose="02000409000000000000" charset="-122"/>
            </a:endParaRPr>
          </a:p>
          <a:p>
            <a:pPr algn="l"/>
            <a:r>
              <a:rPr lang="zh-CN" altLang="en-US" sz="900" b="0">
                <a:latin typeface="等距更纱黑体 T SC Light" panose="02000409000000000000" charset="-122"/>
                <a:ea typeface="等距更纱黑体 T SC Light" panose="02000409000000000000" charset="-122"/>
              </a:rPr>
              <a:t>Deleting a batch of 100 objects in range {0, 99}... Succeeded</a:t>
            </a:r>
            <a:endParaRPr lang="zh-CN" altLang="en-US" sz="900" b="0">
              <a:latin typeface="等距更纱黑体 T SC Light" panose="02000409000000000000" charset="-122"/>
              <a:ea typeface="等距更纱黑体 T SC Light" panose="02000409000000000000" charset="-122"/>
            </a:endParaRPr>
          </a:p>
          <a:p>
            <a:pPr algn="l"/>
            <a:r>
              <a:rPr lang="zh-CN" altLang="en-US" sz="900" b="0">
                <a:latin typeface="等距更纱黑体 T SC Light" panose="02000409000000000000" charset="-122"/>
                <a:ea typeface="等距更纱黑体 T SC Light" panose="02000409000000000000" charset="-122"/>
              </a:rPr>
              <a:t>Successfully deleted 100/100 objects in 94.8232ms</a:t>
            </a:r>
            <a:endParaRPr lang="zh-CN" altLang="en-US" sz="900" b="0">
              <a:latin typeface="等距更纱黑体 T SC Light" panose="02000409000000000000" charset="-122"/>
              <a:ea typeface="等距更纱黑体 T SC Light" panose="02000409000000000000" charset="-122"/>
            </a:endParaRPr>
          </a:p>
        </p:txBody>
      </p:sp>
      <p:sp>
        <p:nvSpPr>
          <p:cNvPr id="7" name="文本框 6"/>
          <p:cNvSpPr txBox="1"/>
          <p:nvPr/>
        </p:nvSpPr>
        <p:spPr>
          <a:xfrm>
            <a:off x="4602480" y="869950"/>
            <a:ext cx="4320000" cy="5743575"/>
          </a:xfrm>
          <a:prstGeom prst="rect">
            <a:avLst/>
          </a:prstGeom>
          <a:noFill/>
        </p:spPr>
        <p:txBody>
          <a:bodyPr wrap="square" rtlCol="0" anchor="t">
            <a:spAutoFit/>
          </a:bodyPr>
          <a:p>
            <a:pPr lvl="0" algn="l">
              <a:buClrTx/>
              <a:buSzTx/>
              <a:buFontTx/>
            </a:pPr>
            <a:r>
              <a:rPr lang="zh-CN" altLang="en-US" sz="900" b="0">
                <a:latin typeface="等距更纱黑体 T SC Light" panose="02000409000000000000" charset="-122"/>
                <a:ea typeface="等距更纱黑体 T SC Light" panose="02000409000000000000" charset="-122"/>
                <a:sym typeface="+mn-ea"/>
              </a:rPr>
              <a:t>Test parameters</a:t>
            </a:r>
            <a:endParaRPr lang="zh-CN" altLang="en-US" sz="900" b="0">
              <a:latin typeface="等距更纱黑体 T SC Light" panose="02000409000000000000" charset="-122"/>
              <a:ea typeface="等距更纱黑体 T SC Light" panose="02000409000000000000" charset="-122"/>
              <a:sym typeface="+mn-ea"/>
            </a:endParaRPr>
          </a:p>
          <a:p>
            <a:pPr lvl="0" algn="l">
              <a:buClrTx/>
              <a:buSzTx/>
              <a:buFontTx/>
            </a:pPr>
            <a:r>
              <a:rPr lang="zh-CN" altLang="en-US" sz="900" b="0">
                <a:latin typeface="等距更纱黑体 T SC Light" panose="02000409000000000000" charset="-122"/>
                <a:ea typeface="等距更纱黑体 T SC Light" panose="02000409000000000000" charset="-122"/>
                <a:sym typeface="+mn-ea"/>
              </a:rPr>
              <a:t>endpoint(s):      </a:t>
            </a:r>
            <a:r>
              <a:rPr lang="zh-CN" altLang="en-US" sz="900" b="0">
                <a:solidFill>
                  <a:srgbClr val="0066FF"/>
                </a:solidFill>
                <a:latin typeface="等距更纱黑体 T SC Light" panose="02000409000000000000" charset="-122"/>
                <a:ea typeface="等距更纱黑体 T SC Light" panose="02000409000000000000" charset="-122"/>
                <a:sym typeface="+mn-ea"/>
              </a:rPr>
              <a:t>[http://192.168.3.85:9000]</a:t>
            </a:r>
            <a:endParaRPr lang="zh-CN" altLang="en-US" sz="900" b="0">
              <a:latin typeface="等距更纱黑体 T SC Light" panose="02000409000000000000" charset="-122"/>
              <a:ea typeface="等距更纱黑体 T SC Light" panose="02000409000000000000" charset="-122"/>
              <a:sym typeface="+mn-ea"/>
            </a:endParaRPr>
          </a:p>
          <a:p>
            <a:pPr lvl="0" algn="l">
              <a:buClrTx/>
              <a:buSzTx/>
              <a:buFontTx/>
            </a:pPr>
            <a:r>
              <a:rPr lang="zh-CN" altLang="en-US" sz="900" b="0">
                <a:latin typeface="等距更纱黑体 T SC Light" panose="02000409000000000000" charset="-122"/>
                <a:ea typeface="等距更纱黑体 T SC Light" panose="02000409000000000000" charset="-122"/>
                <a:sym typeface="+mn-ea"/>
              </a:rPr>
              <a:t>bucket:           loadgen</a:t>
            </a:r>
            <a:endParaRPr lang="zh-CN" altLang="en-US" sz="900" b="0">
              <a:latin typeface="等距更纱黑体 T SC Light" panose="02000409000000000000" charset="-122"/>
              <a:ea typeface="等距更纱黑体 T SC Light" panose="02000409000000000000" charset="-122"/>
              <a:sym typeface="+mn-ea"/>
            </a:endParaRPr>
          </a:p>
          <a:p>
            <a:pPr lvl="0" algn="l">
              <a:buClrTx/>
              <a:buSzTx/>
              <a:buFontTx/>
            </a:pPr>
            <a:r>
              <a:rPr lang="zh-CN" altLang="en-US" sz="900" b="0">
                <a:latin typeface="等距更纱黑体 T SC Light" panose="02000409000000000000" charset="-122"/>
                <a:ea typeface="等距更纱黑体 T SC Light" panose="02000409000000000000" charset="-122"/>
                <a:sym typeface="+mn-ea"/>
              </a:rPr>
              <a:t>objectNamePrefix: loadgen</a:t>
            </a:r>
            <a:endParaRPr lang="zh-CN" altLang="en-US" sz="900" b="0">
              <a:latin typeface="等距更纱黑体 T SC Light" panose="02000409000000000000" charset="-122"/>
              <a:ea typeface="等距更纱黑体 T SC Light" panose="02000409000000000000" charset="-122"/>
              <a:sym typeface="+mn-ea"/>
            </a:endParaRPr>
          </a:p>
          <a:p>
            <a:pPr lvl="0" algn="l">
              <a:buClrTx/>
              <a:buSzTx/>
              <a:buFontTx/>
            </a:pPr>
            <a:r>
              <a:rPr lang="zh-CN" altLang="en-US" sz="900" b="0">
                <a:latin typeface="等距更纱黑体 T SC Light" panose="02000409000000000000" charset="-122"/>
                <a:ea typeface="等距更纱黑体 T SC Light" panose="02000409000000000000" charset="-122"/>
                <a:sym typeface="+mn-ea"/>
              </a:rPr>
              <a:t>objectSize:       0.0156 MB</a:t>
            </a:r>
            <a:endParaRPr lang="zh-CN" altLang="en-US" sz="900" b="0">
              <a:latin typeface="等距更纱黑体 T SC Light" panose="02000409000000000000" charset="-122"/>
              <a:ea typeface="等距更纱黑体 T SC Light" panose="02000409000000000000" charset="-122"/>
              <a:sym typeface="+mn-ea"/>
            </a:endParaRPr>
          </a:p>
          <a:p>
            <a:pPr lvl="0" algn="l">
              <a:buClrTx/>
              <a:buSzTx/>
              <a:buFontTx/>
            </a:pPr>
            <a:r>
              <a:rPr lang="zh-CN" altLang="en-US" sz="900" b="0">
                <a:latin typeface="等距更纱黑体 T SC Light" panose="02000409000000000000" charset="-122"/>
                <a:ea typeface="等距更纱黑体 T SC Light" panose="02000409000000000000" charset="-122"/>
                <a:sym typeface="+mn-ea"/>
              </a:rPr>
              <a:t>numClients:       8</a:t>
            </a:r>
            <a:endParaRPr lang="zh-CN" altLang="en-US" sz="900" b="0">
              <a:latin typeface="等距更纱黑体 T SC Light" panose="02000409000000000000" charset="-122"/>
              <a:ea typeface="等距更纱黑体 T SC Light" panose="02000409000000000000" charset="-122"/>
              <a:sym typeface="+mn-ea"/>
            </a:endParaRPr>
          </a:p>
          <a:p>
            <a:pPr lvl="0" algn="l">
              <a:buClrTx/>
              <a:buSzTx/>
              <a:buFontTx/>
            </a:pPr>
            <a:r>
              <a:rPr lang="zh-CN" altLang="en-US" sz="900" b="0">
                <a:latin typeface="等距更纱黑体 T SC Light" panose="02000409000000000000" charset="-122"/>
                <a:ea typeface="等距更纱黑体 T SC Light" panose="02000409000000000000" charset="-122"/>
                <a:sym typeface="+mn-ea"/>
              </a:rPr>
              <a:t>numSamples:       256</a:t>
            </a:r>
            <a:endParaRPr lang="zh-CN" altLang="en-US" sz="900" b="0">
              <a:latin typeface="等距更纱黑体 T SC Light" panose="02000409000000000000" charset="-122"/>
              <a:ea typeface="等距更纱黑体 T SC Light" panose="02000409000000000000" charset="-122"/>
              <a:sym typeface="+mn-ea"/>
            </a:endParaRPr>
          </a:p>
          <a:p>
            <a:pPr lvl="0" algn="l">
              <a:buClrTx/>
              <a:buSzTx/>
              <a:buFontTx/>
            </a:pPr>
            <a:r>
              <a:rPr lang="zh-CN" altLang="en-US" sz="900" b="0">
                <a:latin typeface="等距更纱黑体 T SC Light" panose="02000409000000000000" charset="-122"/>
                <a:ea typeface="等距更纱黑体 T SC Light" panose="02000409000000000000" charset="-122"/>
                <a:sym typeface="+mn-ea"/>
              </a:rPr>
              <a:t>verbose:       %!d(bool=false)</a:t>
            </a:r>
            <a:endParaRPr lang="zh-CN" altLang="en-US" sz="900" b="0">
              <a:latin typeface="等距更纱黑体 T SC Light" panose="02000409000000000000" charset="-122"/>
              <a:ea typeface="等距更纱黑体 T SC Light" panose="02000409000000000000" charset="-122"/>
              <a:sym typeface="+mn-ea"/>
            </a:endParaRPr>
          </a:p>
          <a:p>
            <a:pPr lvl="0" algn="l">
              <a:buClrTx/>
              <a:buSzTx/>
              <a:buFontTx/>
            </a:pPr>
            <a:endParaRPr lang="zh-CN" altLang="en-US" sz="900" b="0">
              <a:latin typeface="等距更纱黑体 T SC Light" panose="02000409000000000000" charset="-122"/>
              <a:ea typeface="等距更纱黑体 T SC Light" panose="02000409000000000000" charset="-122"/>
              <a:sym typeface="+mn-ea"/>
            </a:endParaRPr>
          </a:p>
          <a:p>
            <a:pPr lvl="0" algn="l">
              <a:buClrTx/>
              <a:buSzTx/>
              <a:buFontTx/>
            </a:pPr>
            <a:endParaRPr lang="zh-CN" altLang="en-US" sz="900" b="0">
              <a:latin typeface="等距更纱黑体 T SC Light" panose="02000409000000000000" charset="-122"/>
              <a:ea typeface="等距更纱黑体 T SC Light" panose="02000409000000000000" charset="-122"/>
              <a:sym typeface="+mn-ea"/>
            </a:endParaRPr>
          </a:p>
          <a:p>
            <a:pPr lvl="0" algn="l">
              <a:buClrTx/>
              <a:buSzTx/>
              <a:buFontTx/>
            </a:pPr>
            <a:r>
              <a:rPr lang="zh-CN" altLang="en-US" sz="900" b="0">
                <a:latin typeface="等距更纱黑体 T SC Light" panose="02000409000000000000" charset="-122"/>
                <a:ea typeface="等距更纱黑体 T SC Light" panose="02000409000000000000" charset="-122"/>
                <a:sym typeface="+mn-ea"/>
              </a:rPr>
              <a:t>Results Summary for Write Operation(s)</a:t>
            </a:r>
            <a:endParaRPr lang="zh-CN" altLang="en-US" sz="900" b="0">
              <a:latin typeface="等距更纱黑体 T SC Light" panose="02000409000000000000" charset="-122"/>
              <a:ea typeface="等距更纱黑体 T SC Light" panose="02000409000000000000" charset="-122"/>
              <a:sym typeface="+mn-ea"/>
            </a:endParaRPr>
          </a:p>
          <a:p>
            <a:pPr lvl="0" algn="l">
              <a:buClrTx/>
              <a:buSzTx/>
              <a:buFontTx/>
            </a:pPr>
            <a:r>
              <a:rPr lang="zh-CN" altLang="en-US" sz="900" b="0">
                <a:latin typeface="等距更纱黑体 T SC Light" panose="02000409000000000000" charset="-122"/>
                <a:ea typeface="等距更纱黑体 T SC Light" panose="02000409000000000000" charset="-122"/>
                <a:sym typeface="+mn-ea"/>
              </a:rPr>
              <a:t>Total Transferred: 4.000 MB</a:t>
            </a:r>
            <a:endParaRPr lang="zh-CN" altLang="en-US" sz="900" b="0">
              <a:latin typeface="等距更纱黑体 T SC Light" panose="02000409000000000000" charset="-122"/>
              <a:ea typeface="等距更纱黑体 T SC Light" panose="02000409000000000000" charset="-122"/>
              <a:sym typeface="+mn-ea"/>
            </a:endParaRPr>
          </a:p>
          <a:p>
            <a:pPr lvl="0" algn="l">
              <a:buClrTx/>
              <a:buSzTx/>
              <a:buFontTx/>
            </a:pPr>
            <a:r>
              <a:rPr lang="zh-CN" altLang="en-US" sz="900" b="0">
                <a:latin typeface="等距更纱黑体 T SC Light" panose="02000409000000000000" charset="-122"/>
                <a:ea typeface="等距更纱黑体 T SC Light" panose="02000409000000000000" charset="-122"/>
                <a:sym typeface="+mn-ea"/>
              </a:rPr>
              <a:t>Total Throughput:  1.54 MB/s</a:t>
            </a:r>
            <a:endParaRPr lang="zh-CN" altLang="en-US" sz="900" b="0">
              <a:latin typeface="等距更纱黑体 T SC Light" panose="02000409000000000000" charset="-122"/>
              <a:ea typeface="等距更纱黑体 T SC Light" panose="02000409000000000000" charset="-122"/>
              <a:sym typeface="+mn-ea"/>
            </a:endParaRPr>
          </a:p>
          <a:p>
            <a:pPr lvl="0" algn="l">
              <a:buClrTx/>
              <a:buSzTx/>
              <a:buFontTx/>
            </a:pPr>
            <a:r>
              <a:rPr lang="zh-CN" altLang="en-US" sz="900" b="0">
                <a:latin typeface="等距更纱黑体 T SC Light" panose="02000409000000000000" charset="-122"/>
                <a:ea typeface="等距更纱黑体 T SC Light" panose="02000409000000000000" charset="-122"/>
                <a:sym typeface="+mn-ea"/>
              </a:rPr>
              <a:t>Total Duration:    2.604 s</a:t>
            </a:r>
            <a:endParaRPr lang="zh-CN" altLang="en-US" sz="900" b="0">
              <a:latin typeface="等距更纱黑体 T SC Light" panose="02000409000000000000" charset="-122"/>
              <a:ea typeface="等距更纱黑体 T SC Light" panose="02000409000000000000" charset="-122"/>
              <a:sym typeface="+mn-ea"/>
            </a:endParaRPr>
          </a:p>
          <a:p>
            <a:pPr lvl="0" algn="l">
              <a:buClrTx/>
              <a:buSzTx/>
              <a:buFontTx/>
            </a:pPr>
            <a:r>
              <a:rPr lang="zh-CN" altLang="en-US" sz="900" b="0">
                <a:latin typeface="等距更纱黑体 T SC Light" panose="02000409000000000000" charset="-122"/>
                <a:ea typeface="等距更纱黑体 T SC Light" panose="02000409000000000000" charset="-122"/>
                <a:sym typeface="+mn-ea"/>
              </a:rPr>
              <a:t>Number of Errors:  0</a:t>
            </a:r>
            <a:endParaRPr lang="zh-CN" altLang="en-US" sz="900" b="0">
              <a:latin typeface="等距更纱黑体 T SC Light" panose="02000409000000000000" charset="-122"/>
              <a:ea typeface="等距更纱黑体 T SC Light" panose="02000409000000000000" charset="-122"/>
              <a:sym typeface="+mn-ea"/>
            </a:endParaRPr>
          </a:p>
          <a:p>
            <a:pPr lvl="0" algn="l">
              <a:buClrTx/>
              <a:buSzTx/>
              <a:buFontTx/>
            </a:pPr>
            <a:r>
              <a:rPr lang="zh-CN" altLang="en-US" sz="900" b="0">
                <a:latin typeface="等距更纱黑体 T SC Light" panose="02000409000000000000" charset="-122"/>
                <a:ea typeface="等距更纱黑体 T SC Light" panose="02000409000000000000" charset="-122"/>
                <a:sym typeface="+mn-ea"/>
              </a:rPr>
              <a:t>------------------------------------</a:t>
            </a:r>
            <a:endParaRPr lang="zh-CN" altLang="en-US" sz="900" b="0">
              <a:latin typeface="等距更纱黑体 T SC Light" panose="02000409000000000000" charset="-122"/>
              <a:ea typeface="等距更纱黑体 T SC Light" panose="02000409000000000000" charset="-122"/>
              <a:sym typeface="+mn-ea"/>
            </a:endParaRPr>
          </a:p>
          <a:p>
            <a:pPr lvl="0" algn="l">
              <a:buClrTx/>
              <a:buSzTx/>
              <a:buFontTx/>
            </a:pPr>
            <a:r>
              <a:rPr lang="zh-CN" altLang="en-US" sz="900" b="0">
                <a:latin typeface="等距更纱黑体 T SC Light" panose="02000409000000000000" charset="-122"/>
                <a:ea typeface="等距更纱黑体 T SC Light" panose="02000409000000000000" charset="-122"/>
                <a:sym typeface="+mn-ea"/>
              </a:rPr>
              <a:t>Write times Max:       0.145 s</a:t>
            </a:r>
            <a:endParaRPr lang="zh-CN" altLang="en-US" sz="900" b="0">
              <a:latin typeface="等距更纱黑体 T SC Light" panose="02000409000000000000" charset="-122"/>
              <a:ea typeface="等距更纱黑体 T SC Light" panose="02000409000000000000" charset="-122"/>
              <a:sym typeface="+mn-ea"/>
            </a:endParaRPr>
          </a:p>
          <a:p>
            <a:pPr lvl="0" algn="l">
              <a:buClrTx/>
              <a:buSzTx/>
              <a:buFontTx/>
            </a:pPr>
            <a:r>
              <a:rPr lang="zh-CN" altLang="en-US" sz="900" b="0">
                <a:latin typeface="等距更纱黑体 T SC Light" panose="02000409000000000000" charset="-122"/>
                <a:ea typeface="等距更纱黑体 T SC Light" panose="02000409000000000000" charset="-122"/>
                <a:sym typeface="+mn-ea"/>
              </a:rPr>
              <a:t>Write times 99th %ile: 0.145 s</a:t>
            </a:r>
            <a:endParaRPr lang="zh-CN" altLang="en-US" sz="900" b="0">
              <a:latin typeface="等距更纱黑体 T SC Light" panose="02000409000000000000" charset="-122"/>
              <a:ea typeface="等距更纱黑体 T SC Light" panose="02000409000000000000" charset="-122"/>
              <a:sym typeface="+mn-ea"/>
            </a:endParaRPr>
          </a:p>
          <a:p>
            <a:pPr lvl="0" algn="l">
              <a:buClrTx/>
              <a:buSzTx/>
              <a:buFontTx/>
            </a:pPr>
            <a:r>
              <a:rPr lang="zh-CN" altLang="en-US" sz="900" b="0">
                <a:latin typeface="等距更纱黑体 T SC Light" panose="02000409000000000000" charset="-122"/>
                <a:ea typeface="等距更纱黑体 T SC Light" panose="02000409000000000000" charset="-122"/>
                <a:sym typeface="+mn-ea"/>
              </a:rPr>
              <a:t>Write times 90th %ile: 0.100 s</a:t>
            </a:r>
            <a:endParaRPr lang="zh-CN" altLang="en-US" sz="900" b="0">
              <a:latin typeface="等距更纱黑体 T SC Light" panose="02000409000000000000" charset="-122"/>
              <a:ea typeface="等距更纱黑体 T SC Light" panose="02000409000000000000" charset="-122"/>
              <a:sym typeface="+mn-ea"/>
            </a:endParaRPr>
          </a:p>
          <a:p>
            <a:pPr lvl="0" algn="l">
              <a:buClrTx/>
              <a:buSzTx/>
              <a:buFontTx/>
            </a:pPr>
            <a:r>
              <a:rPr lang="zh-CN" altLang="en-US" sz="900" b="0">
                <a:latin typeface="等距更纱黑体 T SC Light" panose="02000409000000000000" charset="-122"/>
                <a:ea typeface="等距更纱黑体 T SC Light" panose="02000409000000000000" charset="-122"/>
                <a:sym typeface="+mn-ea"/>
              </a:rPr>
              <a:t>Write times 75th %ile: 0.089 s</a:t>
            </a:r>
            <a:endParaRPr lang="zh-CN" altLang="en-US" sz="900" b="0">
              <a:latin typeface="等距更纱黑体 T SC Light" panose="02000409000000000000" charset="-122"/>
              <a:ea typeface="等距更纱黑体 T SC Light" panose="02000409000000000000" charset="-122"/>
              <a:sym typeface="+mn-ea"/>
            </a:endParaRPr>
          </a:p>
          <a:p>
            <a:pPr lvl="0" algn="l">
              <a:buClrTx/>
              <a:buSzTx/>
              <a:buFontTx/>
            </a:pPr>
            <a:r>
              <a:rPr lang="zh-CN" altLang="en-US" sz="900" b="0">
                <a:latin typeface="等距更纱黑体 T SC Light" panose="02000409000000000000" charset="-122"/>
                <a:ea typeface="等距更纱黑体 T SC Light" panose="02000409000000000000" charset="-122"/>
                <a:sym typeface="+mn-ea"/>
              </a:rPr>
              <a:t>Write times 50th %ile: 0.076 s</a:t>
            </a:r>
            <a:endParaRPr lang="zh-CN" altLang="en-US" sz="900" b="0">
              <a:latin typeface="等距更纱黑体 T SC Light" panose="02000409000000000000" charset="-122"/>
              <a:ea typeface="等距更纱黑体 T SC Light" panose="02000409000000000000" charset="-122"/>
              <a:sym typeface="+mn-ea"/>
            </a:endParaRPr>
          </a:p>
          <a:p>
            <a:pPr lvl="0" algn="l">
              <a:buClrTx/>
              <a:buSzTx/>
              <a:buFontTx/>
            </a:pPr>
            <a:r>
              <a:rPr lang="zh-CN" altLang="en-US" sz="900" b="0">
                <a:latin typeface="等距更纱黑体 T SC Light" panose="02000409000000000000" charset="-122"/>
                <a:ea typeface="等距更纱黑体 T SC Light" panose="02000409000000000000" charset="-122"/>
                <a:sym typeface="+mn-ea"/>
              </a:rPr>
              <a:t>Write </a:t>
            </a:r>
            <a:r>
              <a:rPr lang="zh-CN" altLang="en-US" sz="900" b="0">
                <a:latin typeface="等距更纱黑体 T SC Light" panose="02000409000000000000" charset="-122"/>
                <a:ea typeface="等距更纱黑体 T SC Light" panose="02000409000000000000" charset="-122"/>
                <a:sym typeface="+mn-ea"/>
              </a:rPr>
              <a:t>times </a:t>
            </a:r>
            <a:r>
              <a:rPr lang="zh-CN" altLang="en-US" sz="900" b="0">
                <a:latin typeface="等距更纱黑体 T SC Light" panose="02000409000000000000" charset="-122"/>
                <a:ea typeface="等距更纱黑体 T SC Light" panose="02000409000000000000" charset="-122"/>
                <a:sym typeface="+mn-ea"/>
              </a:rPr>
              <a:t>25th %ile: 0.068 s</a:t>
            </a:r>
            <a:endParaRPr lang="zh-CN" altLang="en-US" sz="900" b="0">
              <a:latin typeface="等距更纱黑体 T SC Light" panose="02000409000000000000" charset="-122"/>
              <a:ea typeface="等距更纱黑体 T SC Light" panose="02000409000000000000" charset="-122"/>
              <a:sym typeface="+mn-ea"/>
            </a:endParaRPr>
          </a:p>
          <a:p>
            <a:pPr lvl="0" algn="l">
              <a:buClrTx/>
              <a:buSzTx/>
              <a:buFontTx/>
            </a:pPr>
            <a:r>
              <a:rPr lang="zh-CN" altLang="en-US" sz="900" b="0">
                <a:latin typeface="等距更纱黑体 T SC Light" panose="02000409000000000000" charset="-122"/>
                <a:ea typeface="等距更纱黑体 T SC Light" panose="02000409000000000000" charset="-122"/>
                <a:sym typeface="+mn-ea"/>
              </a:rPr>
              <a:t>Write times Min:       0.060 s</a:t>
            </a:r>
            <a:endParaRPr lang="zh-CN" altLang="en-US" sz="900" b="0">
              <a:latin typeface="等距更纱黑体 T SC Light" panose="02000409000000000000" charset="-122"/>
              <a:ea typeface="等距更纱黑体 T SC Light" panose="02000409000000000000" charset="-122"/>
              <a:sym typeface="+mn-ea"/>
            </a:endParaRPr>
          </a:p>
          <a:p>
            <a:pPr lvl="0" algn="l">
              <a:buClrTx/>
              <a:buSzTx/>
              <a:buFontTx/>
            </a:pPr>
            <a:endParaRPr lang="zh-CN" altLang="en-US" sz="900" b="0">
              <a:latin typeface="等距更纱黑体 T SC Light" panose="02000409000000000000" charset="-122"/>
              <a:ea typeface="等距更纱黑体 T SC Light" panose="02000409000000000000" charset="-122"/>
              <a:sym typeface="+mn-ea"/>
            </a:endParaRPr>
          </a:p>
          <a:p>
            <a:pPr lvl="0" algn="l">
              <a:buClrTx/>
              <a:buSzTx/>
              <a:buFontTx/>
            </a:pPr>
            <a:endParaRPr lang="zh-CN" altLang="en-US" sz="900" b="0">
              <a:latin typeface="等距更纱黑体 T SC Light" panose="02000409000000000000" charset="-122"/>
              <a:ea typeface="等距更纱黑体 T SC Light" panose="02000409000000000000" charset="-122"/>
              <a:sym typeface="+mn-ea"/>
            </a:endParaRPr>
          </a:p>
          <a:p>
            <a:pPr lvl="0" algn="l">
              <a:buClrTx/>
              <a:buSzTx/>
              <a:buFontTx/>
            </a:pPr>
            <a:r>
              <a:rPr lang="zh-CN" altLang="en-US" sz="900" b="0">
                <a:latin typeface="等距更纱黑体 T SC Light" panose="02000409000000000000" charset="-122"/>
                <a:ea typeface="等距更纱黑体 T SC Light" panose="02000409000000000000" charset="-122"/>
                <a:sym typeface="+mn-ea"/>
              </a:rPr>
              <a:t>Results Summary for Read Operation(s)</a:t>
            </a:r>
            <a:endParaRPr lang="zh-CN" altLang="en-US" sz="900" b="0">
              <a:latin typeface="等距更纱黑体 T SC Light" panose="02000409000000000000" charset="-122"/>
              <a:ea typeface="等距更纱黑体 T SC Light" panose="02000409000000000000" charset="-122"/>
              <a:sym typeface="+mn-ea"/>
            </a:endParaRPr>
          </a:p>
          <a:p>
            <a:pPr lvl="0" algn="l">
              <a:buClrTx/>
              <a:buSzTx/>
              <a:buFontTx/>
            </a:pPr>
            <a:r>
              <a:rPr lang="zh-CN" altLang="en-US" sz="900" b="0">
                <a:latin typeface="等距更纱黑体 T SC Light" panose="02000409000000000000" charset="-122"/>
                <a:ea typeface="等距更纱黑体 T SC Light" panose="02000409000000000000" charset="-122"/>
                <a:sym typeface="+mn-ea"/>
              </a:rPr>
              <a:t>Total Transferred: 4.000 MB</a:t>
            </a:r>
            <a:endParaRPr lang="zh-CN" altLang="en-US" sz="900" b="0">
              <a:latin typeface="等距更纱黑体 T SC Light" panose="02000409000000000000" charset="-122"/>
              <a:ea typeface="等距更纱黑体 T SC Light" panose="02000409000000000000" charset="-122"/>
              <a:sym typeface="+mn-ea"/>
            </a:endParaRPr>
          </a:p>
          <a:p>
            <a:pPr lvl="0" algn="l">
              <a:buClrTx/>
              <a:buSzTx/>
              <a:buFontTx/>
            </a:pPr>
            <a:r>
              <a:rPr lang="zh-CN" altLang="en-US" sz="900" b="0">
                <a:latin typeface="等距更纱黑体 T SC Light" panose="02000409000000000000" charset="-122"/>
                <a:ea typeface="等距更纱黑体 T SC Light" panose="02000409000000000000" charset="-122"/>
                <a:sym typeface="+mn-ea"/>
              </a:rPr>
              <a:t>Total Throughput:  58.21 MB/s</a:t>
            </a:r>
            <a:endParaRPr lang="zh-CN" altLang="en-US" sz="900" b="0">
              <a:latin typeface="等距更纱黑体 T SC Light" panose="02000409000000000000" charset="-122"/>
              <a:ea typeface="等距更纱黑体 T SC Light" panose="02000409000000000000" charset="-122"/>
              <a:sym typeface="+mn-ea"/>
            </a:endParaRPr>
          </a:p>
          <a:p>
            <a:pPr lvl="0" algn="l">
              <a:buClrTx/>
              <a:buSzTx/>
              <a:buFontTx/>
            </a:pPr>
            <a:r>
              <a:rPr lang="zh-CN" altLang="en-US" sz="900" b="0">
                <a:latin typeface="等距更纱黑体 T SC Light" panose="02000409000000000000" charset="-122"/>
                <a:ea typeface="等距更纱黑体 T SC Light" panose="02000409000000000000" charset="-122"/>
                <a:sym typeface="+mn-ea"/>
              </a:rPr>
              <a:t>Total Duration:    0.069 s</a:t>
            </a:r>
            <a:endParaRPr lang="zh-CN" altLang="en-US" sz="900" b="0">
              <a:latin typeface="等距更纱黑体 T SC Light" panose="02000409000000000000" charset="-122"/>
              <a:ea typeface="等距更纱黑体 T SC Light" panose="02000409000000000000" charset="-122"/>
              <a:sym typeface="+mn-ea"/>
            </a:endParaRPr>
          </a:p>
          <a:p>
            <a:pPr lvl="0" algn="l">
              <a:buClrTx/>
              <a:buSzTx/>
              <a:buFontTx/>
            </a:pPr>
            <a:r>
              <a:rPr lang="zh-CN" altLang="en-US" sz="900" b="0">
                <a:latin typeface="等距更纱黑体 T SC Light" panose="02000409000000000000" charset="-122"/>
                <a:ea typeface="等距更纱黑体 T SC Light" panose="02000409000000000000" charset="-122"/>
                <a:sym typeface="+mn-ea"/>
              </a:rPr>
              <a:t>Number of Errors:  0</a:t>
            </a:r>
            <a:endParaRPr lang="zh-CN" altLang="en-US" sz="900" b="0">
              <a:latin typeface="等距更纱黑体 T SC Light" panose="02000409000000000000" charset="-122"/>
              <a:ea typeface="等距更纱黑体 T SC Light" panose="02000409000000000000" charset="-122"/>
              <a:sym typeface="+mn-ea"/>
            </a:endParaRPr>
          </a:p>
          <a:p>
            <a:pPr lvl="0" algn="l">
              <a:buClrTx/>
              <a:buSzTx/>
              <a:buFontTx/>
            </a:pPr>
            <a:r>
              <a:rPr lang="zh-CN" altLang="en-US" sz="900" b="0">
                <a:latin typeface="等距更纱黑体 T SC Light" panose="02000409000000000000" charset="-122"/>
                <a:ea typeface="等距更纱黑体 T SC Light" panose="02000409000000000000" charset="-122"/>
                <a:sym typeface="+mn-ea"/>
              </a:rPr>
              <a:t>------------------------------------</a:t>
            </a:r>
            <a:endParaRPr lang="zh-CN" altLang="en-US" sz="900" b="0">
              <a:latin typeface="等距更纱黑体 T SC Light" panose="02000409000000000000" charset="-122"/>
              <a:ea typeface="等距更纱黑体 T SC Light" panose="02000409000000000000" charset="-122"/>
              <a:sym typeface="+mn-ea"/>
            </a:endParaRPr>
          </a:p>
          <a:p>
            <a:pPr lvl="0" algn="l">
              <a:buClrTx/>
              <a:buSzTx/>
              <a:buFontTx/>
            </a:pPr>
            <a:r>
              <a:rPr lang="zh-CN" altLang="en-US" sz="900" b="0">
                <a:latin typeface="等距更纱黑体 T SC Light" panose="02000409000000000000" charset="-122"/>
                <a:ea typeface="等距更纱黑体 T SC Light" panose="02000409000000000000" charset="-122"/>
                <a:sym typeface="+mn-ea"/>
              </a:rPr>
              <a:t>Read times Max:       0.005 s</a:t>
            </a:r>
            <a:endParaRPr lang="zh-CN" altLang="en-US" sz="900" b="0">
              <a:latin typeface="等距更纱黑体 T SC Light" panose="02000409000000000000" charset="-122"/>
              <a:ea typeface="等距更纱黑体 T SC Light" panose="02000409000000000000" charset="-122"/>
              <a:sym typeface="+mn-ea"/>
            </a:endParaRPr>
          </a:p>
          <a:p>
            <a:pPr lvl="0" algn="l">
              <a:buClrTx/>
              <a:buSzTx/>
              <a:buFontTx/>
            </a:pPr>
            <a:r>
              <a:rPr lang="zh-CN" altLang="en-US" sz="900" b="0">
                <a:latin typeface="等距更纱黑体 T SC Light" panose="02000409000000000000" charset="-122"/>
                <a:ea typeface="等距更纱黑体 T SC Light" panose="02000409000000000000" charset="-122"/>
                <a:sym typeface="+mn-ea"/>
              </a:rPr>
              <a:t>Read times 99th %ile: 0.005 s</a:t>
            </a:r>
            <a:endParaRPr lang="zh-CN" altLang="en-US" sz="900" b="0">
              <a:latin typeface="等距更纱黑体 T SC Light" panose="02000409000000000000" charset="-122"/>
              <a:ea typeface="等距更纱黑体 T SC Light" panose="02000409000000000000" charset="-122"/>
              <a:sym typeface="+mn-ea"/>
            </a:endParaRPr>
          </a:p>
          <a:p>
            <a:pPr lvl="0" algn="l">
              <a:buClrTx/>
              <a:buSzTx/>
              <a:buFontTx/>
            </a:pPr>
            <a:r>
              <a:rPr lang="zh-CN" altLang="en-US" sz="900" b="0">
                <a:latin typeface="等距更纱黑体 T SC Light" panose="02000409000000000000" charset="-122"/>
                <a:ea typeface="等距更纱黑体 T SC Light" panose="02000409000000000000" charset="-122"/>
                <a:sym typeface="+mn-ea"/>
              </a:rPr>
              <a:t>Read times 90th %ile: 0.003 s</a:t>
            </a:r>
            <a:endParaRPr lang="zh-CN" altLang="en-US" sz="900" b="0">
              <a:latin typeface="等距更纱黑体 T SC Light" panose="02000409000000000000" charset="-122"/>
              <a:ea typeface="等距更纱黑体 T SC Light" panose="02000409000000000000" charset="-122"/>
              <a:sym typeface="+mn-ea"/>
            </a:endParaRPr>
          </a:p>
          <a:p>
            <a:pPr lvl="0" algn="l">
              <a:buClrTx/>
              <a:buSzTx/>
              <a:buFontTx/>
            </a:pPr>
            <a:r>
              <a:rPr lang="zh-CN" altLang="en-US" sz="900" b="0">
                <a:latin typeface="等距更纱黑体 T SC Light" panose="02000409000000000000" charset="-122"/>
                <a:ea typeface="等距更纱黑体 T SC Light" panose="02000409000000000000" charset="-122"/>
                <a:sym typeface="+mn-ea"/>
              </a:rPr>
              <a:t>Read times 75th %ile: 0.002 s</a:t>
            </a:r>
            <a:endParaRPr lang="zh-CN" altLang="en-US" sz="900" b="0">
              <a:latin typeface="等距更纱黑体 T SC Light" panose="02000409000000000000" charset="-122"/>
              <a:ea typeface="等距更纱黑体 T SC Light" panose="02000409000000000000" charset="-122"/>
              <a:sym typeface="+mn-ea"/>
            </a:endParaRPr>
          </a:p>
          <a:p>
            <a:pPr lvl="0" algn="l">
              <a:buClrTx/>
              <a:buSzTx/>
              <a:buFontTx/>
            </a:pPr>
            <a:r>
              <a:rPr lang="zh-CN" altLang="en-US" sz="900" b="0">
                <a:latin typeface="等距更纱黑体 T SC Light" panose="02000409000000000000" charset="-122"/>
                <a:ea typeface="等距更纱黑体 T SC Light" panose="02000409000000000000" charset="-122"/>
                <a:sym typeface="+mn-ea"/>
              </a:rPr>
              <a:t>Read times 50th %ile: 0.002 s</a:t>
            </a:r>
            <a:endParaRPr lang="zh-CN" altLang="en-US" sz="900" b="0">
              <a:latin typeface="等距更纱黑体 T SC Light" panose="02000409000000000000" charset="-122"/>
              <a:ea typeface="等距更纱黑体 T SC Light" panose="02000409000000000000" charset="-122"/>
              <a:sym typeface="+mn-ea"/>
            </a:endParaRPr>
          </a:p>
          <a:p>
            <a:pPr lvl="0" algn="l">
              <a:buClrTx/>
              <a:buSzTx/>
              <a:buFontTx/>
            </a:pPr>
            <a:r>
              <a:rPr lang="zh-CN" altLang="en-US" sz="900" b="0">
                <a:latin typeface="等距更纱黑体 T SC Light" panose="02000409000000000000" charset="-122"/>
                <a:ea typeface="等距更纱黑体 T SC Light" panose="02000409000000000000" charset="-122"/>
                <a:sym typeface="+mn-ea"/>
              </a:rPr>
              <a:t>Read times 25th %ile: 0.002 s</a:t>
            </a:r>
            <a:endParaRPr lang="zh-CN" altLang="en-US" sz="900" b="0">
              <a:latin typeface="等距更纱黑体 T SC Light" panose="02000409000000000000" charset="-122"/>
              <a:ea typeface="等距更纱黑体 T SC Light" panose="02000409000000000000" charset="-122"/>
              <a:sym typeface="+mn-ea"/>
            </a:endParaRPr>
          </a:p>
          <a:p>
            <a:pPr lvl="0" algn="l">
              <a:buClrTx/>
              <a:buSzTx/>
              <a:buFontTx/>
            </a:pPr>
            <a:r>
              <a:rPr lang="zh-CN" altLang="en-US" sz="900" b="0">
                <a:latin typeface="等距更纱黑体 T SC Light" panose="02000409000000000000" charset="-122"/>
                <a:ea typeface="等距更纱黑体 T SC Light" panose="02000409000000000000" charset="-122"/>
                <a:sym typeface="+mn-ea"/>
              </a:rPr>
              <a:t>Read times Min:       0.001 s</a:t>
            </a:r>
            <a:endParaRPr lang="zh-CN" altLang="en-US" sz="900" b="0">
              <a:latin typeface="等距更纱黑体 T SC Light" panose="02000409000000000000" charset="-122"/>
              <a:ea typeface="等距更纱黑体 T SC Light" panose="02000409000000000000" charset="-122"/>
              <a:sym typeface="+mn-ea"/>
            </a:endParaRPr>
          </a:p>
          <a:p>
            <a:pPr lvl="0" algn="l">
              <a:buClrTx/>
              <a:buSzTx/>
              <a:buFontTx/>
            </a:pPr>
            <a:endParaRPr lang="zh-CN" altLang="en-US" sz="900" b="0">
              <a:latin typeface="等距更纱黑体 T SC Light" panose="02000409000000000000" charset="-122"/>
              <a:ea typeface="等距更纱黑体 T SC Light" panose="02000409000000000000" charset="-122"/>
              <a:sym typeface="+mn-ea"/>
            </a:endParaRPr>
          </a:p>
          <a:p>
            <a:pPr lvl="0" algn="l">
              <a:buClrTx/>
              <a:buSzTx/>
              <a:buFontTx/>
            </a:pPr>
            <a:endParaRPr lang="zh-CN" altLang="en-US" sz="900" b="0">
              <a:latin typeface="等距更纱黑体 T SC Light" panose="02000409000000000000" charset="-122"/>
              <a:ea typeface="等距更纱黑体 T SC Light" panose="02000409000000000000" charset="-122"/>
              <a:sym typeface="+mn-ea"/>
            </a:endParaRPr>
          </a:p>
          <a:p>
            <a:pPr lvl="0" algn="l">
              <a:buClrTx/>
              <a:buSzTx/>
              <a:buFontTx/>
            </a:pPr>
            <a:r>
              <a:rPr lang="zh-CN" altLang="en-US" sz="900" b="0">
                <a:latin typeface="等距更纱黑体 T SC Light" panose="02000409000000000000" charset="-122"/>
                <a:ea typeface="等距更纱黑体 T SC Light" panose="02000409000000000000" charset="-122"/>
                <a:sym typeface="+mn-ea"/>
              </a:rPr>
              <a:t>Cleaning up 256 objects...</a:t>
            </a:r>
            <a:endParaRPr lang="zh-CN" altLang="en-US" sz="900" b="0">
              <a:latin typeface="等距更纱黑体 T SC Light" panose="02000409000000000000" charset="-122"/>
              <a:ea typeface="等距更纱黑体 T SC Light" panose="02000409000000000000" charset="-122"/>
              <a:sym typeface="+mn-ea"/>
            </a:endParaRPr>
          </a:p>
          <a:p>
            <a:pPr lvl="0" algn="l">
              <a:buClrTx/>
              <a:buSzTx/>
              <a:buFontTx/>
            </a:pPr>
            <a:r>
              <a:rPr lang="zh-CN" altLang="en-US" sz="900" b="0">
                <a:latin typeface="等距更纱黑体 T SC Light" panose="02000409000000000000" charset="-122"/>
                <a:ea typeface="等距更纱黑体 T SC Light" panose="02000409000000000000" charset="-122"/>
                <a:sym typeface="+mn-ea"/>
              </a:rPr>
              <a:t>Deleting a batch of 256 objects in range {0, 255}... Succeeded</a:t>
            </a:r>
            <a:endParaRPr lang="zh-CN" altLang="en-US" sz="900" b="0">
              <a:latin typeface="等距更纱黑体 T SC Light" panose="02000409000000000000" charset="-122"/>
              <a:ea typeface="等距更纱黑体 T SC Light" panose="02000409000000000000" charset="-122"/>
              <a:sym typeface="+mn-ea"/>
            </a:endParaRPr>
          </a:p>
          <a:p>
            <a:pPr lvl="0" algn="l">
              <a:buClrTx/>
              <a:buSzTx/>
              <a:buFontTx/>
            </a:pPr>
            <a:r>
              <a:rPr lang="zh-CN" altLang="en-US" sz="900" b="0">
                <a:latin typeface="等距更纱黑体 T SC Light" panose="02000409000000000000" charset="-122"/>
                <a:ea typeface="等距更纱黑体 T SC Light" panose="02000409000000000000" charset="-122"/>
                <a:sym typeface="+mn-ea"/>
              </a:rPr>
              <a:t>Successfully deleted 256/256 objects in 21.493393ms</a:t>
            </a:r>
            <a:endParaRPr lang="zh-CN" altLang="en-US" sz="900" b="0">
              <a:latin typeface="等距更纱黑体 T SC Light" panose="02000409000000000000" charset="-122"/>
              <a:ea typeface="等距更纱黑体 T SC Light" panose="02000409000000000000" charset="-122"/>
              <a:sym typeface="+mn-ea"/>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找出</a:t>
            </a:r>
            <a:r>
              <a:rPr lang="zh-CN" altLang="en-US"/>
              <a:t>问题</a:t>
            </a:r>
            <a:endParaRPr lang="zh-CN" altLang="en-US"/>
          </a:p>
        </p:txBody>
      </p:sp>
      <p:sp>
        <p:nvSpPr>
          <p:cNvPr id="4" name="文本框 3"/>
          <p:cNvSpPr txBox="1"/>
          <p:nvPr/>
        </p:nvSpPr>
        <p:spPr>
          <a:xfrm>
            <a:off x="282575" y="869950"/>
            <a:ext cx="4320000" cy="5743575"/>
          </a:xfrm>
          <a:prstGeom prst="rect">
            <a:avLst/>
          </a:prstGeom>
          <a:noFill/>
        </p:spPr>
        <p:txBody>
          <a:bodyPr wrap="square" rtlCol="0" anchor="t">
            <a:spAutoFit/>
          </a:bodyPr>
          <a:p>
            <a:pPr algn="l"/>
            <a:r>
              <a:rPr lang="zh-CN" altLang="en-US" sz="900" b="0">
                <a:latin typeface="等距更纱黑体 T SC Light" panose="02000409000000000000" charset="-122"/>
                <a:ea typeface="等距更纱黑体 T SC Light" panose="02000409000000000000" charset="-122"/>
              </a:rPr>
              <a:t>Test parameters</a:t>
            </a:r>
            <a:endParaRPr lang="zh-CN" altLang="en-US" sz="900" b="0">
              <a:latin typeface="等距更纱黑体 T SC Light" panose="02000409000000000000" charset="-122"/>
              <a:ea typeface="等距更纱黑体 T SC Light" panose="02000409000000000000" charset="-122"/>
            </a:endParaRPr>
          </a:p>
          <a:p>
            <a:pPr algn="l"/>
            <a:r>
              <a:rPr lang="zh-CN" altLang="en-US" sz="900" b="0">
                <a:latin typeface="等距更纱黑体 T SC Light" panose="02000409000000000000" charset="-122"/>
                <a:ea typeface="等距更纱黑体 T SC Light" panose="02000409000000000000" charset="-122"/>
              </a:rPr>
              <a:t>endpoint(s):      [http://127.0.0.1:9000]</a:t>
            </a:r>
            <a:endParaRPr lang="zh-CN" altLang="en-US" sz="900" b="0">
              <a:latin typeface="等距更纱黑体 T SC Light" panose="02000409000000000000" charset="-122"/>
              <a:ea typeface="等距更纱黑体 T SC Light" panose="02000409000000000000" charset="-122"/>
            </a:endParaRPr>
          </a:p>
          <a:p>
            <a:pPr algn="l"/>
            <a:r>
              <a:rPr lang="zh-CN" altLang="en-US" sz="900" b="0">
                <a:latin typeface="等距更纱黑体 T SC Light" panose="02000409000000000000" charset="-122"/>
                <a:ea typeface="等距更纱黑体 T SC Light" panose="02000409000000000000" charset="-122"/>
              </a:rPr>
              <a:t>bucket:           loadgen</a:t>
            </a:r>
            <a:endParaRPr lang="zh-CN" altLang="en-US" sz="900" b="0">
              <a:latin typeface="等距更纱黑体 T SC Light" panose="02000409000000000000" charset="-122"/>
              <a:ea typeface="等距更纱黑体 T SC Light" panose="02000409000000000000" charset="-122"/>
            </a:endParaRPr>
          </a:p>
          <a:p>
            <a:pPr algn="l"/>
            <a:r>
              <a:rPr lang="zh-CN" altLang="en-US" sz="900" b="0">
                <a:latin typeface="等距更纱黑体 T SC Light" panose="02000409000000000000" charset="-122"/>
                <a:ea typeface="等距更纱黑体 T SC Light" panose="02000409000000000000" charset="-122"/>
              </a:rPr>
              <a:t>objectNamePrefix: loadgen</a:t>
            </a:r>
            <a:endParaRPr lang="zh-CN" altLang="en-US" sz="900" b="0">
              <a:latin typeface="等距更纱黑体 T SC Light" panose="02000409000000000000" charset="-122"/>
              <a:ea typeface="等距更纱黑体 T SC Light" panose="02000409000000000000" charset="-122"/>
            </a:endParaRPr>
          </a:p>
          <a:p>
            <a:pPr algn="l"/>
            <a:r>
              <a:rPr lang="zh-CN" altLang="en-US" sz="900" b="0">
                <a:latin typeface="等距更纱黑体 T SC Light" panose="02000409000000000000" charset="-122"/>
                <a:ea typeface="等距更纱黑体 T SC Light" panose="02000409000000000000" charset="-122"/>
              </a:rPr>
              <a:t>objectSize:       0.0010 MB</a:t>
            </a:r>
            <a:endParaRPr lang="zh-CN" altLang="en-US" sz="900" b="0">
              <a:latin typeface="等距更纱黑体 T SC Light" panose="02000409000000000000" charset="-122"/>
              <a:ea typeface="等距更纱黑体 T SC Light" panose="02000409000000000000" charset="-122"/>
            </a:endParaRPr>
          </a:p>
          <a:p>
            <a:pPr algn="l"/>
            <a:r>
              <a:rPr lang="zh-CN" altLang="en-US" sz="900" b="0">
                <a:latin typeface="等距更纱黑体 T SC Light" panose="02000409000000000000" charset="-122"/>
                <a:ea typeface="等距更纱黑体 T SC Light" panose="02000409000000000000" charset="-122"/>
              </a:rPr>
              <a:t>numClients:       10</a:t>
            </a:r>
            <a:endParaRPr lang="zh-CN" altLang="en-US" sz="900" b="0">
              <a:latin typeface="等距更纱黑体 T SC Light" panose="02000409000000000000" charset="-122"/>
              <a:ea typeface="等距更纱黑体 T SC Light" panose="02000409000000000000" charset="-122"/>
            </a:endParaRPr>
          </a:p>
          <a:p>
            <a:pPr algn="l"/>
            <a:r>
              <a:rPr lang="zh-CN" altLang="en-US" sz="900" b="0">
                <a:latin typeface="等距更纱黑体 T SC Light" panose="02000409000000000000" charset="-122"/>
                <a:ea typeface="等距更纱黑体 T SC Light" panose="02000409000000000000" charset="-122"/>
              </a:rPr>
              <a:t>numSamples:       100</a:t>
            </a:r>
            <a:endParaRPr lang="zh-CN" altLang="en-US" sz="900" b="0">
              <a:latin typeface="等距更纱黑体 T SC Light" panose="02000409000000000000" charset="-122"/>
              <a:ea typeface="等距更纱黑体 T SC Light" panose="02000409000000000000" charset="-122"/>
            </a:endParaRPr>
          </a:p>
          <a:p>
            <a:pPr algn="l"/>
            <a:r>
              <a:rPr lang="zh-CN" altLang="en-US" sz="900" b="0">
                <a:latin typeface="等距更纱黑体 T SC Light" panose="02000409000000000000" charset="-122"/>
                <a:ea typeface="等距更纱黑体 T SC Light" panose="02000409000000000000" charset="-122"/>
              </a:rPr>
              <a:t>verbose:       %!d(bool=false)</a:t>
            </a:r>
            <a:endParaRPr lang="zh-CN" altLang="en-US" sz="900" b="0">
              <a:latin typeface="等距更纱黑体 T SC Light" panose="02000409000000000000" charset="-122"/>
              <a:ea typeface="等距更纱黑体 T SC Light" panose="02000409000000000000" charset="-122"/>
            </a:endParaRPr>
          </a:p>
          <a:p>
            <a:pPr algn="l"/>
            <a:endParaRPr lang="zh-CN" altLang="en-US" sz="900" b="0">
              <a:latin typeface="等距更纱黑体 T SC Light" panose="02000409000000000000" charset="-122"/>
              <a:ea typeface="等距更纱黑体 T SC Light" panose="02000409000000000000" charset="-122"/>
            </a:endParaRPr>
          </a:p>
          <a:p>
            <a:pPr algn="l"/>
            <a:endParaRPr lang="zh-CN" altLang="en-US" sz="900" b="0">
              <a:latin typeface="等距更纱黑体 T SC Light" panose="02000409000000000000" charset="-122"/>
              <a:ea typeface="等距更纱黑体 T SC Light" panose="02000409000000000000" charset="-122"/>
            </a:endParaRPr>
          </a:p>
          <a:p>
            <a:pPr algn="l"/>
            <a:r>
              <a:rPr lang="zh-CN" altLang="en-US" sz="900" b="0">
                <a:latin typeface="等距更纱黑体 T SC Light" panose="02000409000000000000" charset="-122"/>
                <a:ea typeface="等距更纱黑体 T SC Light" panose="02000409000000000000" charset="-122"/>
              </a:rPr>
              <a:t>Results Summary for Write Operation(s)</a:t>
            </a:r>
            <a:endParaRPr lang="zh-CN" altLang="en-US" sz="900" b="0">
              <a:latin typeface="等距更纱黑体 T SC Light" panose="02000409000000000000" charset="-122"/>
              <a:ea typeface="等距更纱黑体 T SC Light" panose="02000409000000000000" charset="-122"/>
            </a:endParaRPr>
          </a:p>
          <a:p>
            <a:pPr algn="l"/>
            <a:r>
              <a:rPr lang="zh-CN" altLang="en-US" sz="900" b="0">
                <a:latin typeface="等距更纱黑体 T SC Light" panose="02000409000000000000" charset="-122"/>
                <a:ea typeface="等距更纱黑体 T SC Light" panose="02000409000000000000" charset="-122"/>
              </a:rPr>
              <a:t>Total Transferred: 0.098 MB</a:t>
            </a:r>
            <a:endParaRPr lang="zh-CN" altLang="en-US" sz="900" b="0">
              <a:latin typeface="等距更纱黑体 T SC Light" panose="02000409000000000000" charset="-122"/>
              <a:ea typeface="等距更纱黑体 T SC Light" panose="02000409000000000000" charset="-122"/>
            </a:endParaRPr>
          </a:p>
          <a:p>
            <a:pPr algn="l"/>
            <a:r>
              <a:rPr lang="zh-CN" altLang="en-US" sz="900" b="0">
                <a:latin typeface="等距更纱黑体 T SC Light" panose="02000409000000000000" charset="-122"/>
                <a:ea typeface="等距更纱黑体 T SC Light" panose="02000409000000000000" charset="-122"/>
              </a:rPr>
              <a:t>Total Throughput:  0.26 MB/s</a:t>
            </a:r>
            <a:endParaRPr lang="zh-CN" altLang="en-US" sz="900" b="0">
              <a:latin typeface="等距更纱黑体 T SC Light" panose="02000409000000000000" charset="-122"/>
              <a:ea typeface="等距更纱黑体 T SC Light" panose="02000409000000000000" charset="-122"/>
            </a:endParaRPr>
          </a:p>
          <a:p>
            <a:pPr algn="l"/>
            <a:r>
              <a:rPr lang="zh-CN" altLang="en-US" sz="900" b="0">
                <a:latin typeface="等距更纱黑体 T SC Light" panose="02000409000000000000" charset="-122"/>
                <a:ea typeface="等距更纱黑体 T SC Light" panose="02000409000000000000" charset="-122"/>
              </a:rPr>
              <a:t>Total Duration:    0.381 s</a:t>
            </a:r>
            <a:endParaRPr lang="zh-CN" altLang="en-US" sz="900" b="0">
              <a:latin typeface="等距更纱黑体 T SC Light" panose="02000409000000000000" charset="-122"/>
              <a:ea typeface="等距更纱黑体 T SC Light" panose="02000409000000000000" charset="-122"/>
            </a:endParaRPr>
          </a:p>
          <a:p>
            <a:pPr algn="l"/>
            <a:r>
              <a:rPr lang="zh-CN" altLang="en-US" sz="900" b="0">
                <a:latin typeface="等距更纱黑体 T SC Light" panose="02000409000000000000" charset="-122"/>
                <a:ea typeface="等距更纱黑体 T SC Light" panose="02000409000000000000" charset="-122"/>
              </a:rPr>
              <a:t>Number of Errors:  0</a:t>
            </a:r>
            <a:endParaRPr lang="zh-CN" altLang="en-US" sz="900" b="0">
              <a:latin typeface="等距更纱黑体 T SC Light" panose="02000409000000000000" charset="-122"/>
              <a:ea typeface="等距更纱黑体 T SC Light" panose="02000409000000000000" charset="-122"/>
            </a:endParaRPr>
          </a:p>
          <a:p>
            <a:pPr algn="l"/>
            <a:r>
              <a:rPr lang="zh-CN" altLang="en-US" sz="900" b="0">
                <a:latin typeface="等距更纱黑体 T SC Light" panose="02000409000000000000" charset="-122"/>
                <a:ea typeface="等距更纱黑体 T SC Light" panose="02000409000000000000" charset="-122"/>
              </a:rPr>
              <a:t>------------------------------------</a:t>
            </a:r>
            <a:endParaRPr lang="zh-CN" altLang="en-US" sz="900" b="0">
              <a:latin typeface="等距更纱黑体 T SC Light" panose="02000409000000000000" charset="-122"/>
              <a:ea typeface="等距更纱黑体 T SC Light" panose="02000409000000000000" charset="-122"/>
            </a:endParaRPr>
          </a:p>
          <a:p>
            <a:pPr algn="l"/>
            <a:r>
              <a:rPr lang="zh-CN" altLang="en-US" sz="900" b="0">
                <a:latin typeface="等距更纱黑体 T SC Light" panose="02000409000000000000" charset="-122"/>
                <a:ea typeface="等距更纱黑体 T SC Light" panose="02000409000000000000" charset="-122"/>
              </a:rPr>
              <a:t>Write times Max:       0.062 s</a:t>
            </a:r>
            <a:endParaRPr lang="zh-CN" altLang="en-US" sz="900" b="0">
              <a:latin typeface="等距更纱黑体 T SC Light" panose="02000409000000000000" charset="-122"/>
              <a:ea typeface="等距更纱黑体 T SC Light" panose="02000409000000000000" charset="-122"/>
            </a:endParaRPr>
          </a:p>
          <a:p>
            <a:pPr algn="l"/>
            <a:r>
              <a:rPr lang="zh-CN" altLang="en-US" sz="900" b="0">
                <a:latin typeface="等距更纱黑体 T SC Light" panose="02000409000000000000" charset="-122"/>
                <a:ea typeface="等距更纱黑体 T SC Light" panose="02000409000000000000" charset="-122"/>
              </a:rPr>
              <a:t>Write times 99th %ile: 0.062 s</a:t>
            </a:r>
            <a:endParaRPr lang="zh-CN" altLang="en-US" sz="900" b="0">
              <a:latin typeface="等距更纱黑体 T SC Light" panose="02000409000000000000" charset="-122"/>
              <a:ea typeface="等距更纱黑体 T SC Light" panose="02000409000000000000" charset="-122"/>
            </a:endParaRPr>
          </a:p>
          <a:p>
            <a:pPr algn="l"/>
            <a:r>
              <a:rPr lang="zh-CN" altLang="en-US" sz="900" b="0">
                <a:latin typeface="等距更纱黑体 T SC Light" panose="02000409000000000000" charset="-122"/>
                <a:ea typeface="等距更纱黑体 T SC Light" panose="02000409000000000000" charset="-122"/>
              </a:rPr>
              <a:t>Write times 90th %ile: 0.053 s</a:t>
            </a:r>
            <a:endParaRPr lang="zh-CN" altLang="en-US" sz="900" b="0">
              <a:latin typeface="等距更纱黑体 T SC Light" panose="02000409000000000000" charset="-122"/>
              <a:ea typeface="等距更纱黑体 T SC Light" panose="02000409000000000000" charset="-122"/>
            </a:endParaRPr>
          </a:p>
          <a:p>
            <a:pPr algn="l"/>
            <a:r>
              <a:rPr lang="zh-CN" altLang="en-US" sz="900" b="0">
                <a:latin typeface="等距更纱黑体 T SC Light" panose="02000409000000000000" charset="-122"/>
                <a:ea typeface="等距更纱黑体 T SC Light" panose="02000409000000000000" charset="-122"/>
              </a:rPr>
              <a:t>Write times 75th %ile: 0.042 s</a:t>
            </a:r>
            <a:endParaRPr lang="zh-CN" altLang="en-US" sz="900" b="0">
              <a:latin typeface="等距更纱黑体 T SC Light" panose="02000409000000000000" charset="-122"/>
              <a:ea typeface="等距更纱黑体 T SC Light" panose="02000409000000000000" charset="-122"/>
            </a:endParaRPr>
          </a:p>
          <a:p>
            <a:pPr algn="l"/>
            <a:r>
              <a:rPr lang="zh-CN" altLang="en-US" sz="900" b="0">
                <a:latin typeface="等距更纱黑体 T SC Light" panose="02000409000000000000" charset="-122"/>
                <a:ea typeface="等距更纱黑体 T SC Light" panose="02000409000000000000" charset="-122"/>
              </a:rPr>
              <a:t>Write times 50th %ile: 0.034 s</a:t>
            </a:r>
            <a:endParaRPr lang="zh-CN" altLang="en-US" sz="900" b="0">
              <a:latin typeface="等距更纱黑体 T SC Light" panose="02000409000000000000" charset="-122"/>
              <a:ea typeface="等距更纱黑体 T SC Light" panose="02000409000000000000" charset="-122"/>
            </a:endParaRPr>
          </a:p>
          <a:p>
            <a:pPr algn="l"/>
            <a:r>
              <a:rPr lang="zh-CN" altLang="en-US" sz="900" b="0">
                <a:latin typeface="等距更纱黑体 T SC Light" panose="02000409000000000000" charset="-122"/>
                <a:ea typeface="等距更纱黑体 T SC Light" panose="02000409000000000000" charset="-122"/>
              </a:rPr>
              <a:t>Write times 25th %ile: 0.030 s</a:t>
            </a:r>
            <a:endParaRPr lang="zh-CN" altLang="en-US" sz="900" b="0">
              <a:latin typeface="等距更纱黑体 T SC Light" panose="02000409000000000000" charset="-122"/>
              <a:ea typeface="等距更纱黑体 T SC Light" panose="02000409000000000000" charset="-122"/>
            </a:endParaRPr>
          </a:p>
          <a:p>
            <a:pPr algn="l"/>
            <a:r>
              <a:rPr lang="zh-CN" altLang="en-US" sz="900" b="0">
                <a:latin typeface="等距更纱黑体 T SC Light" panose="02000409000000000000" charset="-122"/>
                <a:ea typeface="等距更纱黑体 T SC Light" panose="02000409000000000000" charset="-122"/>
              </a:rPr>
              <a:t>Write times Min:       0.019 s</a:t>
            </a:r>
            <a:endParaRPr lang="zh-CN" altLang="en-US" sz="900" b="0">
              <a:latin typeface="等距更纱黑体 T SC Light" panose="02000409000000000000" charset="-122"/>
              <a:ea typeface="等距更纱黑体 T SC Light" panose="02000409000000000000" charset="-122"/>
            </a:endParaRPr>
          </a:p>
          <a:p>
            <a:pPr algn="l"/>
            <a:endParaRPr lang="zh-CN" altLang="en-US" sz="900" b="0">
              <a:latin typeface="等距更纱黑体 T SC Light" panose="02000409000000000000" charset="-122"/>
              <a:ea typeface="等距更纱黑体 T SC Light" panose="02000409000000000000" charset="-122"/>
            </a:endParaRPr>
          </a:p>
          <a:p>
            <a:pPr algn="l"/>
            <a:endParaRPr lang="zh-CN" altLang="en-US" sz="900" b="0">
              <a:latin typeface="等距更纱黑体 T SC Light" panose="02000409000000000000" charset="-122"/>
              <a:ea typeface="等距更纱黑体 T SC Light" panose="02000409000000000000" charset="-122"/>
            </a:endParaRPr>
          </a:p>
          <a:p>
            <a:pPr algn="l"/>
            <a:r>
              <a:rPr lang="zh-CN" altLang="en-US" sz="900" b="0">
                <a:latin typeface="等距更纱黑体 T SC Light" panose="02000409000000000000" charset="-122"/>
                <a:ea typeface="等距更纱黑体 T SC Light" panose="02000409000000000000" charset="-122"/>
              </a:rPr>
              <a:t>Results Summary for Read Operation(s)</a:t>
            </a:r>
            <a:endParaRPr lang="zh-CN" altLang="en-US" sz="900" b="0">
              <a:latin typeface="等距更纱黑体 T SC Light" panose="02000409000000000000" charset="-122"/>
              <a:ea typeface="等距更纱黑体 T SC Light" panose="02000409000000000000" charset="-122"/>
            </a:endParaRPr>
          </a:p>
          <a:p>
            <a:pPr algn="l"/>
            <a:r>
              <a:rPr lang="zh-CN" altLang="en-US" sz="900" b="0">
                <a:latin typeface="等距更纱黑体 T SC Light" panose="02000409000000000000" charset="-122"/>
                <a:ea typeface="等距更纱黑体 T SC Light" panose="02000409000000000000" charset="-122"/>
              </a:rPr>
              <a:t>Total Transferred: 0.098 MB</a:t>
            </a:r>
            <a:endParaRPr lang="zh-CN" altLang="en-US" sz="900" b="0">
              <a:latin typeface="等距更纱黑体 T SC Light" panose="02000409000000000000" charset="-122"/>
              <a:ea typeface="等距更纱黑体 T SC Light" panose="02000409000000000000" charset="-122"/>
            </a:endParaRPr>
          </a:p>
          <a:p>
            <a:pPr algn="l"/>
            <a:r>
              <a:rPr lang="zh-CN" altLang="en-US" sz="900" b="0">
                <a:latin typeface="等距更纱黑体 T SC Light" panose="02000409000000000000" charset="-122"/>
                <a:ea typeface="等距更纱黑体 T SC Light" panose="02000409000000000000" charset="-122"/>
              </a:rPr>
              <a:t>Total Throughput:  2.18 MB/s</a:t>
            </a:r>
            <a:endParaRPr lang="zh-CN" altLang="en-US" sz="900" b="0">
              <a:latin typeface="等距更纱黑体 T SC Light" panose="02000409000000000000" charset="-122"/>
              <a:ea typeface="等距更纱黑体 T SC Light" panose="02000409000000000000" charset="-122"/>
            </a:endParaRPr>
          </a:p>
          <a:p>
            <a:pPr algn="l"/>
            <a:r>
              <a:rPr lang="zh-CN" altLang="en-US" sz="900" b="0">
                <a:latin typeface="等距更纱黑体 T SC Light" panose="02000409000000000000" charset="-122"/>
                <a:ea typeface="等距更纱黑体 T SC Light" panose="02000409000000000000" charset="-122"/>
              </a:rPr>
              <a:t>Total Duration:    0.045 s</a:t>
            </a:r>
            <a:endParaRPr lang="zh-CN" altLang="en-US" sz="900" b="0">
              <a:latin typeface="等距更纱黑体 T SC Light" panose="02000409000000000000" charset="-122"/>
              <a:ea typeface="等距更纱黑体 T SC Light" panose="02000409000000000000" charset="-122"/>
            </a:endParaRPr>
          </a:p>
          <a:p>
            <a:pPr algn="l"/>
            <a:r>
              <a:rPr lang="zh-CN" altLang="en-US" sz="900" b="0">
                <a:latin typeface="等距更纱黑体 T SC Light" panose="02000409000000000000" charset="-122"/>
                <a:ea typeface="等距更纱黑体 T SC Light" panose="02000409000000000000" charset="-122"/>
              </a:rPr>
              <a:t>Number of Errors:  0</a:t>
            </a:r>
            <a:endParaRPr lang="zh-CN" altLang="en-US" sz="900" b="0">
              <a:latin typeface="等距更纱黑体 T SC Light" panose="02000409000000000000" charset="-122"/>
              <a:ea typeface="等距更纱黑体 T SC Light" panose="02000409000000000000" charset="-122"/>
            </a:endParaRPr>
          </a:p>
          <a:p>
            <a:pPr algn="l"/>
            <a:r>
              <a:rPr lang="zh-CN" altLang="en-US" sz="900" b="0">
                <a:latin typeface="等距更纱黑体 T SC Light" panose="02000409000000000000" charset="-122"/>
                <a:ea typeface="等距更纱黑体 T SC Light" panose="02000409000000000000" charset="-122"/>
              </a:rPr>
              <a:t>------------------------------------</a:t>
            </a:r>
            <a:endParaRPr lang="zh-CN" altLang="en-US" sz="900" b="0">
              <a:latin typeface="等距更纱黑体 T SC Light" panose="02000409000000000000" charset="-122"/>
              <a:ea typeface="等距更纱黑体 T SC Light" panose="02000409000000000000" charset="-122"/>
            </a:endParaRPr>
          </a:p>
          <a:p>
            <a:pPr algn="l"/>
            <a:r>
              <a:rPr lang="zh-CN" altLang="en-US" sz="900" b="0">
                <a:latin typeface="等距更纱黑体 T SC Light" panose="02000409000000000000" charset="-122"/>
                <a:ea typeface="等距更纱黑体 T SC Light" panose="02000409000000000000" charset="-122"/>
              </a:rPr>
              <a:t>Read times Max:       0.016 s</a:t>
            </a:r>
            <a:endParaRPr lang="zh-CN" altLang="en-US" sz="900" b="0">
              <a:latin typeface="等距更纱黑体 T SC Light" panose="02000409000000000000" charset="-122"/>
              <a:ea typeface="等距更纱黑体 T SC Light" panose="02000409000000000000" charset="-122"/>
            </a:endParaRPr>
          </a:p>
          <a:p>
            <a:pPr algn="l"/>
            <a:r>
              <a:rPr lang="zh-CN" altLang="en-US" sz="900" b="0">
                <a:latin typeface="等距更纱黑体 T SC Light" panose="02000409000000000000" charset="-122"/>
                <a:ea typeface="等距更纱黑体 T SC Light" panose="02000409000000000000" charset="-122"/>
              </a:rPr>
              <a:t>Read times 99th %ile: 0.016 s</a:t>
            </a:r>
            <a:endParaRPr lang="zh-CN" altLang="en-US" sz="900" b="0">
              <a:latin typeface="等距更纱黑体 T SC Light" panose="02000409000000000000" charset="-122"/>
              <a:ea typeface="等距更纱黑体 T SC Light" panose="02000409000000000000" charset="-122"/>
            </a:endParaRPr>
          </a:p>
          <a:p>
            <a:pPr algn="l"/>
            <a:r>
              <a:rPr lang="zh-CN" altLang="en-US" sz="900" b="0">
                <a:latin typeface="等距更纱黑体 T SC Light" panose="02000409000000000000" charset="-122"/>
                <a:ea typeface="等距更纱黑体 T SC Light" panose="02000409000000000000" charset="-122"/>
              </a:rPr>
              <a:t>Read times 90th %ile: 0.008 s</a:t>
            </a:r>
            <a:endParaRPr lang="zh-CN" altLang="en-US" sz="900" b="0">
              <a:latin typeface="等距更纱黑体 T SC Light" panose="02000409000000000000" charset="-122"/>
              <a:ea typeface="等距更纱黑体 T SC Light" panose="02000409000000000000" charset="-122"/>
            </a:endParaRPr>
          </a:p>
          <a:p>
            <a:pPr algn="l"/>
            <a:r>
              <a:rPr lang="zh-CN" altLang="en-US" sz="900" b="0">
                <a:latin typeface="等距更纱黑体 T SC Light" panose="02000409000000000000" charset="-122"/>
                <a:ea typeface="等距更纱黑体 T SC Light" panose="02000409000000000000" charset="-122"/>
              </a:rPr>
              <a:t>Read times 75th %ile: 0.005 s</a:t>
            </a:r>
            <a:endParaRPr lang="zh-CN" altLang="en-US" sz="900" b="0">
              <a:latin typeface="等距更纱黑体 T SC Light" panose="02000409000000000000" charset="-122"/>
              <a:ea typeface="等距更纱黑体 T SC Light" panose="02000409000000000000" charset="-122"/>
            </a:endParaRPr>
          </a:p>
          <a:p>
            <a:pPr algn="l"/>
            <a:r>
              <a:rPr lang="zh-CN" altLang="en-US" sz="900" b="0">
                <a:latin typeface="等距更纱黑体 T SC Light" panose="02000409000000000000" charset="-122"/>
                <a:ea typeface="等距更纱黑体 T SC Light" panose="02000409000000000000" charset="-122"/>
              </a:rPr>
              <a:t>Read times 50th %ile: 0.003 s</a:t>
            </a:r>
            <a:endParaRPr lang="zh-CN" altLang="en-US" sz="900" b="0">
              <a:latin typeface="等距更纱黑体 T SC Light" panose="02000409000000000000" charset="-122"/>
              <a:ea typeface="等距更纱黑体 T SC Light" panose="02000409000000000000" charset="-122"/>
            </a:endParaRPr>
          </a:p>
          <a:p>
            <a:pPr algn="l"/>
            <a:r>
              <a:rPr lang="zh-CN" altLang="en-US" sz="900" b="0">
                <a:latin typeface="等距更纱黑体 T SC Light" panose="02000409000000000000" charset="-122"/>
                <a:ea typeface="等距更纱黑体 T SC Light" panose="02000409000000000000" charset="-122"/>
              </a:rPr>
              <a:t>Read times 25th %ile: 0.003 s</a:t>
            </a:r>
            <a:endParaRPr lang="zh-CN" altLang="en-US" sz="900" b="0">
              <a:latin typeface="等距更纱黑体 T SC Light" panose="02000409000000000000" charset="-122"/>
              <a:ea typeface="等距更纱黑体 T SC Light" panose="02000409000000000000" charset="-122"/>
            </a:endParaRPr>
          </a:p>
          <a:p>
            <a:pPr algn="l"/>
            <a:r>
              <a:rPr lang="zh-CN" altLang="en-US" sz="900" b="0">
                <a:latin typeface="等距更纱黑体 T SC Light" panose="02000409000000000000" charset="-122"/>
                <a:ea typeface="等距更纱黑体 T SC Light" panose="02000409000000000000" charset="-122"/>
              </a:rPr>
              <a:t>Read times Min:       0.001 s</a:t>
            </a:r>
            <a:endParaRPr lang="zh-CN" altLang="en-US" sz="900" b="0">
              <a:latin typeface="等距更纱黑体 T SC Light" panose="02000409000000000000" charset="-122"/>
              <a:ea typeface="等距更纱黑体 T SC Light" panose="02000409000000000000" charset="-122"/>
            </a:endParaRPr>
          </a:p>
          <a:p>
            <a:pPr algn="l"/>
            <a:endParaRPr lang="zh-CN" altLang="en-US" sz="900" b="0">
              <a:latin typeface="等距更纱黑体 T SC Light" panose="02000409000000000000" charset="-122"/>
              <a:ea typeface="等距更纱黑体 T SC Light" panose="02000409000000000000" charset="-122"/>
            </a:endParaRPr>
          </a:p>
          <a:p>
            <a:pPr algn="l"/>
            <a:endParaRPr lang="zh-CN" altLang="en-US" sz="900" b="0">
              <a:latin typeface="等距更纱黑体 T SC Light" panose="02000409000000000000" charset="-122"/>
              <a:ea typeface="等距更纱黑体 T SC Light" panose="02000409000000000000" charset="-122"/>
            </a:endParaRPr>
          </a:p>
          <a:p>
            <a:pPr algn="l"/>
            <a:r>
              <a:rPr lang="zh-CN" altLang="en-US" sz="900" b="0">
                <a:latin typeface="等距更纱黑体 T SC Light" panose="02000409000000000000" charset="-122"/>
                <a:ea typeface="等距更纱黑体 T SC Light" panose="02000409000000000000" charset="-122"/>
              </a:rPr>
              <a:t>Cleaning up 100 objects...</a:t>
            </a:r>
            <a:endParaRPr lang="zh-CN" altLang="en-US" sz="900" b="0">
              <a:latin typeface="等距更纱黑体 T SC Light" panose="02000409000000000000" charset="-122"/>
              <a:ea typeface="等距更纱黑体 T SC Light" panose="02000409000000000000" charset="-122"/>
            </a:endParaRPr>
          </a:p>
          <a:p>
            <a:pPr algn="l"/>
            <a:r>
              <a:rPr lang="zh-CN" altLang="en-US" sz="900" b="0">
                <a:latin typeface="等距更纱黑体 T SC Light" panose="02000409000000000000" charset="-122"/>
                <a:ea typeface="等距更纱黑体 T SC Light" panose="02000409000000000000" charset="-122"/>
              </a:rPr>
              <a:t>Deleting a batch of 100 objects in range {0, 99}... Succeeded</a:t>
            </a:r>
            <a:endParaRPr lang="zh-CN" altLang="en-US" sz="900" b="0">
              <a:latin typeface="等距更纱黑体 T SC Light" panose="02000409000000000000" charset="-122"/>
              <a:ea typeface="等距更纱黑体 T SC Light" panose="02000409000000000000" charset="-122"/>
            </a:endParaRPr>
          </a:p>
          <a:p>
            <a:pPr algn="l"/>
            <a:r>
              <a:rPr lang="zh-CN" altLang="en-US" sz="900" b="0">
                <a:latin typeface="等距更纱黑体 T SC Light" panose="02000409000000000000" charset="-122"/>
                <a:ea typeface="等距更纱黑体 T SC Light" panose="02000409000000000000" charset="-122"/>
              </a:rPr>
              <a:t>Successfully deleted 100/100 objects in 94.8232ms</a:t>
            </a:r>
            <a:endParaRPr lang="zh-CN" altLang="en-US" sz="900" b="0">
              <a:latin typeface="等距更纱黑体 T SC Light" panose="02000409000000000000" charset="-122"/>
              <a:ea typeface="等距更纱黑体 T SC Light" panose="02000409000000000000" charset="-122"/>
            </a:endParaRPr>
          </a:p>
        </p:txBody>
      </p:sp>
      <p:sp>
        <p:nvSpPr>
          <p:cNvPr id="5" name="文本框 4"/>
          <p:cNvSpPr txBox="1"/>
          <p:nvPr/>
        </p:nvSpPr>
        <p:spPr>
          <a:xfrm>
            <a:off x="4602480" y="869950"/>
            <a:ext cx="4320000" cy="5743575"/>
          </a:xfrm>
          <a:prstGeom prst="rect">
            <a:avLst/>
          </a:prstGeom>
          <a:noFill/>
        </p:spPr>
        <p:txBody>
          <a:bodyPr wrap="square" rtlCol="0" anchor="t">
            <a:spAutoFit/>
          </a:bodyPr>
          <a:p>
            <a:pPr lvl="0" algn="l">
              <a:buClrTx/>
              <a:buSzTx/>
              <a:buFontTx/>
            </a:pPr>
            <a:r>
              <a:rPr lang="zh-CN" altLang="en-US" sz="900" b="0">
                <a:latin typeface="等距更纱黑体 T SC Light" panose="02000409000000000000" charset="-122"/>
                <a:ea typeface="等距更纱黑体 T SC Light" panose="02000409000000000000" charset="-122"/>
                <a:sym typeface="+mn-ea"/>
              </a:rPr>
              <a:t>Test parameters</a:t>
            </a:r>
            <a:endParaRPr lang="zh-CN" altLang="en-US" sz="900" b="0">
              <a:latin typeface="等距更纱黑体 T SC Light" panose="02000409000000000000" charset="-122"/>
              <a:ea typeface="等距更纱黑体 T SC Light" panose="02000409000000000000" charset="-122"/>
              <a:sym typeface="+mn-ea"/>
            </a:endParaRPr>
          </a:p>
          <a:p>
            <a:pPr lvl="0" algn="l">
              <a:buClrTx/>
              <a:buSzTx/>
              <a:buFontTx/>
            </a:pPr>
            <a:r>
              <a:rPr lang="zh-CN" altLang="en-US" sz="900" b="0">
                <a:latin typeface="等距更纱黑体 T SC Light" panose="02000409000000000000" charset="-122"/>
                <a:ea typeface="等距更纱黑体 T SC Light" panose="02000409000000000000" charset="-122"/>
                <a:sym typeface="+mn-ea"/>
              </a:rPr>
              <a:t>endpoint(s):      [http://192.168.3.85:9000]</a:t>
            </a:r>
            <a:endParaRPr lang="zh-CN" altLang="en-US" sz="900" b="0">
              <a:latin typeface="等距更纱黑体 T SC Light" panose="02000409000000000000" charset="-122"/>
              <a:ea typeface="等距更纱黑体 T SC Light" panose="02000409000000000000" charset="-122"/>
              <a:sym typeface="+mn-ea"/>
            </a:endParaRPr>
          </a:p>
          <a:p>
            <a:pPr lvl="0" algn="l">
              <a:buClrTx/>
              <a:buSzTx/>
              <a:buFontTx/>
            </a:pPr>
            <a:r>
              <a:rPr lang="zh-CN" altLang="en-US" sz="900" b="0">
                <a:latin typeface="等距更纱黑体 T SC Light" panose="02000409000000000000" charset="-122"/>
                <a:ea typeface="等距更纱黑体 T SC Light" panose="02000409000000000000" charset="-122"/>
                <a:sym typeface="+mn-ea"/>
              </a:rPr>
              <a:t>bucket:           loadgen</a:t>
            </a:r>
            <a:endParaRPr lang="zh-CN" altLang="en-US" sz="900" b="0">
              <a:latin typeface="等距更纱黑体 T SC Light" panose="02000409000000000000" charset="-122"/>
              <a:ea typeface="等距更纱黑体 T SC Light" panose="02000409000000000000" charset="-122"/>
              <a:sym typeface="+mn-ea"/>
            </a:endParaRPr>
          </a:p>
          <a:p>
            <a:pPr lvl="0" algn="l">
              <a:buClrTx/>
              <a:buSzTx/>
              <a:buFontTx/>
            </a:pPr>
            <a:r>
              <a:rPr lang="zh-CN" altLang="en-US" sz="900" b="0">
                <a:latin typeface="等距更纱黑体 T SC Light" panose="02000409000000000000" charset="-122"/>
                <a:ea typeface="等距更纱黑体 T SC Light" panose="02000409000000000000" charset="-122"/>
                <a:sym typeface="+mn-ea"/>
              </a:rPr>
              <a:t>objectNamePrefix: loadgen</a:t>
            </a:r>
            <a:endParaRPr lang="zh-CN" altLang="en-US" sz="900" b="0">
              <a:latin typeface="等距更纱黑体 T SC Light" panose="02000409000000000000" charset="-122"/>
              <a:ea typeface="等距更纱黑体 T SC Light" panose="02000409000000000000" charset="-122"/>
              <a:sym typeface="+mn-ea"/>
            </a:endParaRPr>
          </a:p>
          <a:p>
            <a:pPr lvl="0" algn="l">
              <a:buClrTx/>
              <a:buSzTx/>
              <a:buFontTx/>
            </a:pPr>
            <a:r>
              <a:rPr lang="zh-CN" altLang="en-US" sz="900" b="0">
                <a:latin typeface="等距更纱黑体 T SC Light" panose="02000409000000000000" charset="-122"/>
                <a:ea typeface="等距更纱黑体 T SC Light" panose="02000409000000000000" charset="-122"/>
                <a:sym typeface="+mn-ea"/>
              </a:rPr>
              <a:t>objectSize:       0.0156 MB</a:t>
            </a:r>
            <a:endParaRPr lang="zh-CN" altLang="en-US" sz="900" b="0">
              <a:latin typeface="等距更纱黑体 T SC Light" panose="02000409000000000000" charset="-122"/>
              <a:ea typeface="等距更纱黑体 T SC Light" panose="02000409000000000000" charset="-122"/>
              <a:sym typeface="+mn-ea"/>
            </a:endParaRPr>
          </a:p>
          <a:p>
            <a:pPr lvl="0" algn="l">
              <a:buClrTx/>
              <a:buSzTx/>
              <a:buFontTx/>
            </a:pPr>
            <a:r>
              <a:rPr lang="zh-CN" altLang="en-US" sz="900" b="0">
                <a:latin typeface="等距更纱黑体 T SC Light" panose="02000409000000000000" charset="-122"/>
                <a:ea typeface="等距更纱黑体 T SC Light" panose="02000409000000000000" charset="-122"/>
                <a:sym typeface="+mn-ea"/>
              </a:rPr>
              <a:t>numClients:       8</a:t>
            </a:r>
            <a:endParaRPr lang="zh-CN" altLang="en-US" sz="900" b="0">
              <a:latin typeface="等距更纱黑体 T SC Light" panose="02000409000000000000" charset="-122"/>
              <a:ea typeface="等距更纱黑体 T SC Light" panose="02000409000000000000" charset="-122"/>
              <a:sym typeface="+mn-ea"/>
            </a:endParaRPr>
          </a:p>
          <a:p>
            <a:pPr lvl="0" algn="l">
              <a:buClrTx/>
              <a:buSzTx/>
              <a:buFontTx/>
            </a:pPr>
            <a:r>
              <a:rPr lang="zh-CN" altLang="en-US" sz="900" b="0">
                <a:latin typeface="等距更纱黑体 T SC Light" panose="02000409000000000000" charset="-122"/>
                <a:ea typeface="等距更纱黑体 T SC Light" panose="02000409000000000000" charset="-122"/>
                <a:sym typeface="+mn-ea"/>
              </a:rPr>
              <a:t>numSamples:       256</a:t>
            </a:r>
            <a:endParaRPr lang="zh-CN" altLang="en-US" sz="900" b="0">
              <a:latin typeface="等距更纱黑体 T SC Light" panose="02000409000000000000" charset="-122"/>
              <a:ea typeface="等距更纱黑体 T SC Light" panose="02000409000000000000" charset="-122"/>
              <a:sym typeface="+mn-ea"/>
            </a:endParaRPr>
          </a:p>
          <a:p>
            <a:pPr lvl="0" algn="l">
              <a:buClrTx/>
              <a:buSzTx/>
              <a:buFontTx/>
            </a:pPr>
            <a:r>
              <a:rPr lang="zh-CN" altLang="en-US" sz="900" b="0">
                <a:latin typeface="等距更纱黑体 T SC Light" panose="02000409000000000000" charset="-122"/>
                <a:ea typeface="等距更纱黑体 T SC Light" panose="02000409000000000000" charset="-122"/>
                <a:sym typeface="+mn-ea"/>
              </a:rPr>
              <a:t>verbose:       %!d(bool=false)</a:t>
            </a:r>
            <a:endParaRPr lang="zh-CN" altLang="en-US" sz="900" b="0">
              <a:latin typeface="等距更纱黑体 T SC Light" panose="02000409000000000000" charset="-122"/>
              <a:ea typeface="等距更纱黑体 T SC Light" panose="02000409000000000000" charset="-122"/>
              <a:sym typeface="+mn-ea"/>
            </a:endParaRPr>
          </a:p>
          <a:p>
            <a:pPr lvl="0" algn="l">
              <a:buClrTx/>
              <a:buSzTx/>
              <a:buFontTx/>
            </a:pPr>
            <a:endParaRPr lang="zh-CN" altLang="en-US" sz="900" b="0">
              <a:latin typeface="等距更纱黑体 T SC Light" panose="02000409000000000000" charset="-122"/>
              <a:ea typeface="等距更纱黑体 T SC Light" panose="02000409000000000000" charset="-122"/>
              <a:sym typeface="+mn-ea"/>
            </a:endParaRPr>
          </a:p>
          <a:p>
            <a:pPr lvl="0" algn="l">
              <a:buClrTx/>
              <a:buSzTx/>
              <a:buFontTx/>
            </a:pPr>
            <a:endParaRPr lang="zh-CN" altLang="en-US" sz="900" b="0">
              <a:latin typeface="等距更纱黑体 T SC Light" panose="02000409000000000000" charset="-122"/>
              <a:ea typeface="等距更纱黑体 T SC Light" panose="02000409000000000000" charset="-122"/>
              <a:sym typeface="+mn-ea"/>
            </a:endParaRPr>
          </a:p>
          <a:p>
            <a:pPr lvl="0" algn="l">
              <a:buClrTx/>
              <a:buSzTx/>
              <a:buFontTx/>
            </a:pPr>
            <a:r>
              <a:rPr lang="zh-CN" altLang="en-US" sz="900" b="0">
                <a:latin typeface="等距更纱黑体 T SC Light" panose="02000409000000000000" charset="-122"/>
                <a:ea typeface="等距更纱黑体 T SC Light" panose="02000409000000000000" charset="-122"/>
                <a:sym typeface="+mn-ea"/>
              </a:rPr>
              <a:t>Results Summary for Write Operation(s)</a:t>
            </a:r>
            <a:endParaRPr lang="zh-CN" altLang="en-US" sz="900" b="0">
              <a:latin typeface="等距更纱黑体 T SC Light" panose="02000409000000000000" charset="-122"/>
              <a:ea typeface="等距更纱黑体 T SC Light" panose="02000409000000000000" charset="-122"/>
              <a:sym typeface="+mn-ea"/>
            </a:endParaRPr>
          </a:p>
          <a:p>
            <a:pPr lvl="0" algn="l">
              <a:buClrTx/>
              <a:buSzTx/>
              <a:buFontTx/>
            </a:pPr>
            <a:r>
              <a:rPr lang="zh-CN" altLang="en-US" sz="900" b="0">
                <a:latin typeface="等距更纱黑体 T SC Light" panose="02000409000000000000" charset="-122"/>
                <a:ea typeface="等距更纱黑体 T SC Light" panose="02000409000000000000" charset="-122"/>
                <a:sym typeface="+mn-ea"/>
              </a:rPr>
              <a:t>Total Transferred: 4.000 MB</a:t>
            </a:r>
            <a:endParaRPr lang="zh-CN" altLang="en-US" sz="900" b="0">
              <a:latin typeface="等距更纱黑体 T SC Light" panose="02000409000000000000" charset="-122"/>
              <a:ea typeface="等距更纱黑体 T SC Light" panose="02000409000000000000" charset="-122"/>
              <a:sym typeface="+mn-ea"/>
            </a:endParaRPr>
          </a:p>
          <a:p>
            <a:pPr lvl="0" algn="l">
              <a:buClrTx/>
              <a:buSzTx/>
              <a:buFontTx/>
            </a:pPr>
            <a:r>
              <a:rPr lang="zh-CN" altLang="en-US" sz="900" b="0">
                <a:latin typeface="等距更纱黑体 T SC Light" panose="02000409000000000000" charset="-122"/>
                <a:ea typeface="等距更纱黑体 T SC Light" panose="02000409000000000000" charset="-122"/>
                <a:sym typeface="+mn-ea"/>
              </a:rPr>
              <a:t>Total Throughput:  1.54 MB/s</a:t>
            </a:r>
            <a:endParaRPr lang="zh-CN" altLang="en-US" sz="900" b="0">
              <a:latin typeface="等距更纱黑体 T SC Light" panose="02000409000000000000" charset="-122"/>
              <a:ea typeface="等距更纱黑体 T SC Light" panose="02000409000000000000" charset="-122"/>
              <a:sym typeface="+mn-ea"/>
            </a:endParaRPr>
          </a:p>
          <a:p>
            <a:pPr lvl="0" algn="l">
              <a:buClrTx/>
              <a:buSzTx/>
              <a:buFontTx/>
            </a:pPr>
            <a:r>
              <a:rPr lang="zh-CN" altLang="en-US" sz="900" b="0">
                <a:latin typeface="等距更纱黑体 T SC Light" panose="02000409000000000000" charset="-122"/>
                <a:ea typeface="等距更纱黑体 T SC Light" panose="02000409000000000000" charset="-122"/>
                <a:sym typeface="+mn-ea"/>
              </a:rPr>
              <a:t>Total Duration:    2.604 s</a:t>
            </a:r>
            <a:endParaRPr lang="zh-CN" altLang="en-US" sz="900" b="0">
              <a:latin typeface="等距更纱黑体 T SC Light" panose="02000409000000000000" charset="-122"/>
              <a:ea typeface="等距更纱黑体 T SC Light" panose="02000409000000000000" charset="-122"/>
              <a:sym typeface="+mn-ea"/>
            </a:endParaRPr>
          </a:p>
          <a:p>
            <a:pPr lvl="0" algn="l">
              <a:buClrTx/>
              <a:buSzTx/>
              <a:buFontTx/>
            </a:pPr>
            <a:r>
              <a:rPr lang="zh-CN" altLang="en-US" sz="900" b="0">
                <a:latin typeface="等距更纱黑体 T SC Light" panose="02000409000000000000" charset="-122"/>
                <a:ea typeface="等距更纱黑体 T SC Light" panose="02000409000000000000" charset="-122"/>
                <a:sym typeface="+mn-ea"/>
              </a:rPr>
              <a:t>Number of Errors:  0</a:t>
            </a:r>
            <a:endParaRPr lang="zh-CN" altLang="en-US" sz="900" b="0">
              <a:latin typeface="等距更纱黑体 T SC Light" panose="02000409000000000000" charset="-122"/>
              <a:ea typeface="等距更纱黑体 T SC Light" panose="02000409000000000000" charset="-122"/>
              <a:sym typeface="+mn-ea"/>
            </a:endParaRPr>
          </a:p>
          <a:p>
            <a:pPr lvl="0" algn="l">
              <a:buClrTx/>
              <a:buSzTx/>
              <a:buFontTx/>
            </a:pPr>
            <a:r>
              <a:rPr lang="zh-CN" altLang="en-US" sz="900" b="0">
                <a:latin typeface="等距更纱黑体 T SC Light" panose="02000409000000000000" charset="-122"/>
                <a:ea typeface="等距更纱黑体 T SC Light" panose="02000409000000000000" charset="-122"/>
                <a:sym typeface="+mn-ea"/>
              </a:rPr>
              <a:t>------------------------------------</a:t>
            </a:r>
            <a:endParaRPr lang="zh-CN" altLang="en-US" sz="900" b="0">
              <a:latin typeface="等距更纱黑体 T SC Light" panose="02000409000000000000" charset="-122"/>
              <a:ea typeface="等距更纱黑体 T SC Light" panose="02000409000000000000" charset="-122"/>
              <a:sym typeface="+mn-ea"/>
            </a:endParaRPr>
          </a:p>
          <a:p>
            <a:pPr lvl="0" algn="l">
              <a:buClrTx/>
              <a:buSzTx/>
              <a:buFontTx/>
            </a:pPr>
            <a:r>
              <a:rPr lang="zh-CN" altLang="en-US" sz="900" b="0">
                <a:latin typeface="等距更纱黑体 T SC Light" panose="02000409000000000000" charset="-122"/>
                <a:ea typeface="等距更纱黑体 T SC Light" panose="02000409000000000000" charset="-122"/>
                <a:sym typeface="+mn-ea"/>
              </a:rPr>
              <a:t>Write times Max:       0.145 s</a:t>
            </a:r>
            <a:endParaRPr lang="zh-CN" altLang="en-US" sz="900" b="0">
              <a:latin typeface="等距更纱黑体 T SC Light" panose="02000409000000000000" charset="-122"/>
              <a:ea typeface="等距更纱黑体 T SC Light" panose="02000409000000000000" charset="-122"/>
              <a:sym typeface="+mn-ea"/>
            </a:endParaRPr>
          </a:p>
          <a:p>
            <a:pPr lvl="0" algn="l">
              <a:buClrTx/>
              <a:buSzTx/>
              <a:buFontTx/>
            </a:pPr>
            <a:r>
              <a:rPr lang="zh-CN" altLang="en-US" sz="900" b="0">
                <a:latin typeface="等距更纱黑体 T SC Light" panose="02000409000000000000" charset="-122"/>
                <a:ea typeface="等距更纱黑体 T SC Light" panose="02000409000000000000" charset="-122"/>
                <a:sym typeface="+mn-ea"/>
              </a:rPr>
              <a:t>Write times 99th %ile: 0.145 s</a:t>
            </a:r>
            <a:endParaRPr lang="zh-CN" altLang="en-US" sz="900" b="0">
              <a:latin typeface="等距更纱黑体 T SC Light" panose="02000409000000000000" charset="-122"/>
              <a:ea typeface="等距更纱黑体 T SC Light" panose="02000409000000000000" charset="-122"/>
              <a:sym typeface="+mn-ea"/>
            </a:endParaRPr>
          </a:p>
          <a:p>
            <a:pPr lvl="0" algn="l">
              <a:buClrTx/>
              <a:buSzTx/>
              <a:buFontTx/>
            </a:pPr>
            <a:r>
              <a:rPr lang="zh-CN" altLang="en-US" sz="900" b="0">
                <a:latin typeface="等距更纱黑体 T SC Light" panose="02000409000000000000" charset="-122"/>
                <a:ea typeface="等距更纱黑体 T SC Light" panose="02000409000000000000" charset="-122"/>
                <a:sym typeface="+mn-ea"/>
              </a:rPr>
              <a:t>Write times 90th %ile: 0.100 s</a:t>
            </a:r>
            <a:endParaRPr lang="zh-CN" altLang="en-US" sz="900" b="0">
              <a:latin typeface="等距更纱黑体 T SC Light" panose="02000409000000000000" charset="-122"/>
              <a:ea typeface="等距更纱黑体 T SC Light" panose="02000409000000000000" charset="-122"/>
              <a:sym typeface="+mn-ea"/>
            </a:endParaRPr>
          </a:p>
          <a:p>
            <a:pPr lvl="0" algn="l">
              <a:buClrTx/>
              <a:buSzTx/>
              <a:buFontTx/>
            </a:pPr>
            <a:r>
              <a:rPr lang="zh-CN" altLang="en-US" sz="900" b="0">
                <a:latin typeface="等距更纱黑体 T SC Light" panose="02000409000000000000" charset="-122"/>
                <a:ea typeface="等距更纱黑体 T SC Light" panose="02000409000000000000" charset="-122"/>
                <a:sym typeface="+mn-ea"/>
              </a:rPr>
              <a:t>Write times 75th %ile: 0.089 s</a:t>
            </a:r>
            <a:endParaRPr lang="zh-CN" altLang="en-US" sz="900" b="0">
              <a:latin typeface="等距更纱黑体 T SC Light" panose="02000409000000000000" charset="-122"/>
              <a:ea typeface="等距更纱黑体 T SC Light" panose="02000409000000000000" charset="-122"/>
              <a:sym typeface="+mn-ea"/>
            </a:endParaRPr>
          </a:p>
          <a:p>
            <a:pPr lvl="0" algn="l">
              <a:buClrTx/>
              <a:buSzTx/>
              <a:buFontTx/>
            </a:pPr>
            <a:r>
              <a:rPr lang="zh-CN" altLang="en-US" sz="900" b="0">
                <a:latin typeface="等距更纱黑体 T SC Light" panose="02000409000000000000" charset="-122"/>
                <a:ea typeface="等距更纱黑体 T SC Light" panose="02000409000000000000" charset="-122"/>
                <a:sym typeface="+mn-ea"/>
              </a:rPr>
              <a:t>Write times 50th %ile: 0.076 s</a:t>
            </a:r>
            <a:endParaRPr lang="zh-CN" altLang="en-US" sz="900" b="0">
              <a:latin typeface="等距更纱黑体 T SC Light" panose="02000409000000000000" charset="-122"/>
              <a:ea typeface="等距更纱黑体 T SC Light" panose="02000409000000000000" charset="-122"/>
              <a:sym typeface="+mn-ea"/>
            </a:endParaRPr>
          </a:p>
          <a:p>
            <a:pPr lvl="0" algn="l">
              <a:buClrTx/>
              <a:buSzTx/>
              <a:buFontTx/>
            </a:pPr>
            <a:r>
              <a:rPr lang="zh-CN" altLang="en-US" sz="900" b="0">
                <a:latin typeface="等距更纱黑体 T SC Light" panose="02000409000000000000" charset="-122"/>
                <a:ea typeface="等距更纱黑体 T SC Light" panose="02000409000000000000" charset="-122"/>
                <a:sym typeface="+mn-ea"/>
              </a:rPr>
              <a:t>Write times 25th %ile: 0.068 s</a:t>
            </a:r>
            <a:endParaRPr lang="zh-CN" altLang="en-US" sz="900" b="0">
              <a:latin typeface="等距更纱黑体 T SC Light" panose="02000409000000000000" charset="-122"/>
              <a:ea typeface="等距更纱黑体 T SC Light" panose="02000409000000000000" charset="-122"/>
              <a:sym typeface="+mn-ea"/>
            </a:endParaRPr>
          </a:p>
          <a:p>
            <a:pPr lvl="0" algn="l">
              <a:buClrTx/>
              <a:buSzTx/>
              <a:buFontTx/>
            </a:pPr>
            <a:r>
              <a:rPr lang="zh-CN" altLang="en-US" sz="900" b="0">
                <a:latin typeface="等距更纱黑体 T SC Light" panose="02000409000000000000" charset="-122"/>
                <a:ea typeface="等距更纱黑体 T SC Light" panose="02000409000000000000" charset="-122"/>
                <a:sym typeface="+mn-ea"/>
              </a:rPr>
              <a:t>Write times Min:       0.060 s</a:t>
            </a:r>
            <a:endParaRPr lang="zh-CN" altLang="en-US" sz="900" b="0">
              <a:latin typeface="等距更纱黑体 T SC Light" panose="02000409000000000000" charset="-122"/>
              <a:ea typeface="等距更纱黑体 T SC Light" panose="02000409000000000000" charset="-122"/>
              <a:sym typeface="+mn-ea"/>
            </a:endParaRPr>
          </a:p>
          <a:p>
            <a:pPr lvl="0" algn="l">
              <a:buClrTx/>
              <a:buSzTx/>
              <a:buFontTx/>
            </a:pPr>
            <a:endParaRPr lang="zh-CN" altLang="en-US" sz="900" b="0">
              <a:latin typeface="等距更纱黑体 T SC Light" panose="02000409000000000000" charset="-122"/>
              <a:ea typeface="等距更纱黑体 T SC Light" panose="02000409000000000000" charset="-122"/>
              <a:sym typeface="+mn-ea"/>
            </a:endParaRPr>
          </a:p>
          <a:p>
            <a:pPr lvl="0" algn="l">
              <a:buClrTx/>
              <a:buSzTx/>
              <a:buFontTx/>
            </a:pPr>
            <a:endParaRPr lang="zh-CN" altLang="en-US" sz="900" b="0">
              <a:latin typeface="等距更纱黑体 T SC Light" panose="02000409000000000000" charset="-122"/>
              <a:ea typeface="等距更纱黑体 T SC Light" panose="02000409000000000000" charset="-122"/>
              <a:sym typeface="+mn-ea"/>
            </a:endParaRPr>
          </a:p>
          <a:p>
            <a:pPr lvl="0" algn="l">
              <a:buClrTx/>
              <a:buSzTx/>
              <a:buFontTx/>
            </a:pPr>
            <a:r>
              <a:rPr lang="zh-CN" altLang="en-US" sz="900" b="0">
                <a:latin typeface="等距更纱黑体 T SC Light" panose="02000409000000000000" charset="-122"/>
                <a:ea typeface="等距更纱黑体 T SC Light" panose="02000409000000000000" charset="-122"/>
                <a:sym typeface="+mn-ea"/>
              </a:rPr>
              <a:t>Results Summary for Read Operation(s)</a:t>
            </a:r>
            <a:endParaRPr lang="zh-CN" altLang="en-US" sz="900" b="0">
              <a:latin typeface="等距更纱黑体 T SC Light" panose="02000409000000000000" charset="-122"/>
              <a:ea typeface="等距更纱黑体 T SC Light" panose="02000409000000000000" charset="-122"/>
              <a:sym typeface="+mn-ea"/>
            </a:endParaRPr>
          </a:p>
          <a:p>
            <a:pPr lvl="0" algn="l">
              <a:buClrTx/>
              <a:buSzTx/>
              <a:buFontTx/>
            </a:pPr>
            <a:r>
              <a:rPr lang="zh-CN" altLang="en-US" sz="900" b="0">
                <a:latin typeface="等距更纱黑体 T SC Light" panose="02000409000000000000" charset="-122"/>
                <a:ea typeface="等距更纱黑体 T SC Light" panose="02000409000000000000" charset="-122"/>
                <a:sym typeface="+mn-ea"/>
              </a:rPr>
              <a:t>Total Transferred: 4.000 MB</a:t>
            </a:r>
            <a:endParaRPr lang="zh-CN" altLang="en-US" sz="900" b="0">
              <a:latin typeface="等距更纱黑体 T SC Light" panose="02000409000000000000" charset="-122"/>
              <a:ea typeface="等距更纱黑体 T SC Light" panose="02000409000000000000" charset="-122"/>
              <a:sym typeface="+mn-ea"/>
            </a:endParaRPr>
          </a:p>
          <a:p>
            <a:pPr lvl="0" algn="l">
              <a:buClrTx/>
              <a:buSzTx/>
              <a:buFontTx/>
            </a:pPr>
            <a:r>
              <a:rPr lang="zh-CN" altLang="en-US" sz="900" b="0">
                <a:latin typeface="等距更纱黑体 T SC Light" panose="02000409000000000000" charset="-122"/>
                <a:ea typeface="等距更纱黑体 T SC Light" panose="02000409000000000000" charset="-122"/>
                <a:sym typeface="+mn-ea"/>
              </a:rPr>
              <a:t>Total Throughput:  58.21 MB/s</a:t>
            </a:r>
            <a:endParaRPr lang="zh-CN" altLang="en-US" sz="900" b="0">
              <a:latin typeface="等距更纱黑体 T SC Light" panose="02000409000000000000" charset="-122"/>
              <a:ea typeface="等距更纱黑体 T SC Light" panose="02000409000000000000" charset="-122"/>
              <a:sym typeface="+mn-ea"/>
            </a:endParaRPr>
          </a:p>
          <a:p>
            <a:pPr lvl="0" algn="l">
              <a:buClrTx/>
              <a:buSzTx/>
              <a:buFontTx/>
            </a:pPr>
            <a:r>
              <a:rPr lang="zh-CN" altLang="en-US" sz="900" b="0">
                <a:latin typeface="等距更纱黑体 T SC Light" panose="02000409000000000000" charset="-122"/>
                <a:ea typeface="等距更纱黑体 T SC Light" panose="02000409000000000000" charset="-122"/>
                <a:sym typeface="+mn-ea"/>
              </a:rPr>
              <a:t>Total Duration:    0.069 s</a:t>
            </a:r>
            <a:endParaRPr lang="zh-CN" altLang="en-US" sz="900" b="0">
              <a:latin typeface="等距更纱黑体 T SC Light" panose="02000409000000000000" charset="-122"/>
              <a:ea typeface="等距更纱黑体 T SC Light" panose="02000409000000000000" charset="-122"/>
              <a:sym typeface="+mn-ea"/>
            </a:endParaRPr>
          </a:p>
          <a:p>
            <a:pPr lvl="0" algn="l">
              <a:buClrTx/>
              <a:buSzTx/>
              <a:buFontTx/>
            </a:pPr>
            <a:r>
              <a:rPr lang="zh-CN" altLang="en-US" sz="900" b="0">
                <a:latin typeface="等距更纱黑体 T SC Light" panose="02000409000000000000" charset="-122"/>
                <a:ea typeface="等距更纱黑体 T SC Light" panose="02000409000000000000" charset="-122"/>
                <a:sym typeface="+mn-ea"/>
              </a:rPr>
              <a:t>Number of Errors:  0</a:t>
            </a:r>
            <a:endParaRPr lang="zh-CN" altLang="en-US" sz="900" b="0">
              <a:latin typeface="等距更纱黑体 T SC Light" panose="02000409000000000000" charset="-122"/>
              <a:ea typeface="等距更纱黑体 T SC Light" panose="02000409000000000000" charset="-122"/>
              <a:sym typeface="+mn-ea"/>
            </a:endParaRPr>
          </a:p>
          <a:p>
            <a:pPr lvl="0" algn="l">
              <a:buClrTx/>
              <a:buSzTx/>
              <a:buFontTx/>
            </a:pPr>
            <a:r>
              <a:rPr lang="zh-CN" altLang="en-US" sz="900" b="0">
                <a:latin typeface="等距更纱黑体 T SC Light" panose="02000409000000000000" charset="-122"/>
                <a:ea typeface="等距更纱黑体 T SC Light" panose="02000409000000000000" charset="-122"/>
                <a:sym typeface="+mn-ea"/>
              </a:rPr>
              <a:t>------------------------------------</a:t>
            </a:r>
            <a:endParaRPr lang="zh-CN" altLang="en-US" sz="900" b="0">
              <a:latin typeface="等距更纱黑体 T SC Light" panose="02000409000000000000" charset="-122"/>
              <a:ea typeface="等距更纱黑体 T SC Light" panose="02000409000000000000" charset="-122"/>
              <a:sym typeface="+mn-ea"/>
            </a:endParaRPr>
          </a:p>
          <a:p>
            <a:pPr lvl="0" algn="l">
              <a:buClrTx/>
              <a:buSzTx/>
              <a:buFontTx/>
            </a:pPr>
            <a:r>
              <a:rPr lang="zh-CN" altLang="en-US" sz="900" b="0">
                <a:latin typeface="等距更纱黑体 T SC Light" panose="02000409000000000000" charset="-122"/>
                <a:ea typeface="等距更纱黑体 T SC Light" panose="02000409000000000000" charset="-122"/>
                <a:sym typeface="+mn-ea"/>
              </a:rPr>
              <a:t>Read times Max:       0.005 s</a:t>
            </a:r>
            <a:endParaRPr lang="zh-CN" altLang="en-US" sz="900" b="0">
              <a:latin typeface="等距更纱黑体 T SC Light" panose="02000409000000000000" charset="-122"/>
              <a:ea typeface="等距更纱黑体 T SC Light" panose="02000409000000000000" charset="-122"/>
              <a:sym typeface="+mn-ea"/>
            </a:endParaRPr>
          </a:p>
          <a:p>
            <a:pPr lvl="0" algn="l">
              <a:buClrTx/>
              <a:buSzTx/>
              <a:buFontTx/>
            </a:pPr>
            <a:r>
              <a:rPr lang="zh-CN" altLang="en-US" sz="900" b="0">
                <a:latin typeface="等距更纱黑体 T SC Light" panose="02000409000000000000" charset="-122"/>
                <a:ea typeface="等距更纱黑体 T SC Light" panose="02000409000000000000" charset="-122"/>
                <a:sym typeface="+mn-ea"/>
              </a:rPr>
              <a:t>Read times 99th %ile: 0.005 s</a:t>
            </a:r>
            <a:endParaRPr lang="zh-CN" altLang="en-US" sz="900" b="0">
              <a:latin typeface="等距更纱黑体 T SC Light" panose="02000409000000000000" charset="-122"/>
              <a:ea typeface="等距更纱黑体 T SC Light" panose="02000409000000000000" charset="-122"/>
              <a:sym typeface="+mn-ea"/>
            </a:endParaRPr>
          </a:p>
          <a:p>
            <a:pPr lvl="0" algn="l">
              <a:buClrTx/>
              <a:buSzTx/>
              <a:buFontTx/>
            </a:pPr>
            <a:r>
              <a:rPr lang="zh-CN" altLang="en-US" sz="900" b="0">
                <a:latin typeface="等距更纱黑体 T SC Light" panose="02000409000000000000" charset="-122"/>
                <a:ea typeface="等距更纱黑体 T SC Light" panose="02000409000000000000" charset="-122"/>
                <a:sym typeface="+mn-ea"/>
              </a:rPr>
              <a:t>Read times 90th %ile: 0.003 s</a:t>
            </a:r>
            <a:endParaRPr lang="zh-CN" altLang="en-US" sz="900" b="0">
              <a:latin typeface="等距更纱黑体 T SC Light" panose="02000409000000000000" charset="-122"/>
              <a:ea typeface="等距更纱黑体 T SC Light" panose="02000409000000000000" charset="-122"/>
              <a:sym typeface="+mn-ea"/>
            </a:endParaRPr>
          </a:p>
          <a:p>
            <a:pPr lvl="0" algn="l">
              <a:buClrTx/>
              <a:buSzTx/>
              <a:buFontTx/>
            </a:pPr>
            <a:r>
              <a:rPr lang="zh-CN" altLang="en-US" sz="900" b="0">
                <a:latin typeface="等距更纱黑体 T SC Light" panose="02000409000000000000" charset="-122"/>
                <a:ea typeface="等距更纱黑体 T SC Light" panose="02000409000000000000" charset="-122"/>
                <a:sym typeface="+mn-ea"/>
              </a:rPr>
              <a:t>Read times 75th %ile: 0.002 s</a:t>
            </a:r>
            <a:endParaRPr lang="zh-CN" altLang="en-US" sz="900" b="0">
              <a:latin typeface="等距更纱黑体 T SC Light" panose="02000409000000000000" charset="-122"/>
              <a:ea typeface="等距更纱黑体 T SC Light" panose="02000409000000000000" charset="-122"/>
              <a:sym typeface="+mn-ea"/>
            </a:endParaRPr>
          </a:p>
          <a:p>
            <a:pPr lvl="0" algn="l">
              <a:buClrTx/>
              <a:buSzTx/>
              <a:buFontTx/>
            </a:pPr>
            <a:r>
              <a:rPr lang="zh-CN" altLang="en-US" sz="900" b="0">
                <a:latin typeface="等距更纱黑体 T SC Light" panose="02000409000000000000" charset="-122"/>
                <a:ea typeface="等距更纱黑体 T SC Light" panose="02000409000000000000" charset="-122"/>
                <a:sym typeface="+mn-ea"/>
              </a:rPr>
              <a:t>Read times 50th %ile: 0.002 s</a:t>
            </a:r>
            <a:endParaRPr lang="zh-CN" altLang="en-US" sz="900" b="0">
              <a:latin typeface="等距更纱黑体 T SC Light" panose="02000409000000000000" charset="-122"/>
              <a:ea typeface="等距更纱黑体 T SC Light" panose="02000409000000000000" charset="-122"/>
              <a:sym typeface="+mn-ea"/>
            </a:endParaRPr>
          </a:p>
          <a:p>
            <a:pPr lvl="0" algn="l">
              <a:buClrTx/>
              <a:buSzTx/>
              <a:buFontTx/>
            </a:pPr>
            <a:r>
              <a:rPr lang="zh-CN" altLang="en-US" sz="900" b="0">
                <a:latin typeface="等距更纱黑体 T SC Light" panose="02000409000000000000" charset="-122"/>
                <a:ea typeface="等距更纱黑体 T SC Light" panose="02000409000000000000" charset="-122"/>
                <a:sym typeface="+mn-ea"/>
              </a:rPr>
              <a:t>Read times 25th %ile: 0.002 s</a:t>
            </a:r>
            <a:endParaRPr lang="zh-CN" altLang="en-US" sz="900" b="0">
              <a:latin typeface="等距更纱黑体 T SC Light" panose="02000409000000000000" charset="-122"/>
              <a:ea typeface="等距更纱黑体 T SC Light" panose="02000409000000000000" charset="-122"/>
              <a:sym typeface="+mn-ea"/>
            </a:endParaRPr>
          </a:p>
          <a:p>
            <a:pPr lvl="0" algn="l">
              <a:buClrTx/>
              <a:buSzTx/>
              <a:buFontTx/>
            </a:pPr>
            <a:r>
              <a:rPr lang="zh-CN" altLang="en-US" sz="900" b="0">
                <a:latin typeface="等距更纱黑体 T SC Light" panose="02000409000000000000" charset="-122"/>
                <a:ea typeface="等距更纱黑体 T SC Light" panose="02000409000000000000" charset="-122"/>
                <a:sym typeface="+mn-ea"/>
              </a:rPr>
              <a:t>Read times Min:       0.001 s</a:t>
            </a:r>
            <a:endParaRPr lang="zh-CN" altLang="en-US" sz="900" b="0">
              <a:latin typeface="等距更纱黑体 T SC Light" panose="02000409000000000000" charset="-122"/>
              <a:ea typeface="等距更纱黑体 T SC Light" panose="02000409000000000000" charset="-122"/>
              <a:sym typeface="+mn-ea"/>
            </a:endParaRPr>
          </a:p>
          <a:p>
            <a:pPr lvl="0" algn="l">
              <a:buClrTx/>
              <a:buSzTx/>
              <a:buFontTx/>
            </a:pPr>
            <a:endParaRPr lang="zh-CN" altLang="en-US" sz="900" b="0">
              <a:latin typeface="等距更纱黑体 T SC Light" panose="02000409000000000000" charset="-122"/>
              <a:ea typeface="等距更纱黑体 T SC Light" panose="02000409000000000000" charset="-122"/>
              <a:sym typeface="+mn-ea"/>
            </a:endParaRPr>
          </a:p>
          <a:p>
            <a:pPr lvl="0" algn="l">
              <a:buClrTx/>
              <a:buSzTx/>
              <a:buFontTx/>
            </a:pPr>
            <a:endParaRPr lang="zh-CN" altLang="en-US" sz="900" b="0">
              <a:latin typeface="等距更纱黑体 T SC Light" panose="02000409000000000000" charset="-122"/>
              <a:ea typeface="等距更纱黑体 T SC Light" panose="02000409000000000000" charset="-122"/>
              <a:sym typeface="+mn-ea"/>
            </a:endParaRPr>
          </a:p>
          <a:p>
            <a:pPr lvl="0" algn="l">
              <a:buClrTx/>
              <a:buSzTx/>
              <a:buFontTx/>
            </a:pPr>
            <a:r>
              <a:rPr lang="zh-CN" altLang="en-US" sz="900" b="0">
                <a:latin typeface="等距更纱黑体 T SC Light" panose="02000409000000000000" charset="-122"/>
                <a:ea typeface="等距更纱黑体 T SC Light" panose="02000409000000000000" charset="-122"/>
                <a:sym typeface="+mn-ea"/>
              </a:rPr>
              <a:t>Cleaning up 256 objects...</a:t>
            </a:r>
            <a:endParaRPr lang="zh-CN" altLang="en-US" sz="900" b="0">
              <a:latin typeface="等距更纱黑体 T SC Light" panose="02000409000000000000" charset="-122"/>
              <a:ea typeface="等距更纱黑体 T SC Light" panose="02000409000000000000" charset="-122"/>
              <a:sym typeface="+mn-ea"/>
            </a:endParaRPr>
          </a:p>
          <a:p>
            <a:pPr lvl="0" algn="l">
              <a:buClrTx/>
              <a:buSzTx/>
              <a:buFontTx/>
            </a:pPr>
            <a:r>
              <a:rPr lang="zh-CN" altLang="en-US" sz="900" b="0">
                <a:latin typeface="等距更纱黑体 T SC Light" panose="02000409000000000000" charset="-122"/>
                <a:ea typeface="等距更纱黑体 T SC Light" panose="02000409000000000000" charset="-122"/>
                <a:sym typeface="+mn-ea"/>
              </a:rPr>
              <a:t>Deleting a batch of 256 objects in range {0, 255}... Succeeded</a:t>
            </a:r>
            <a:endParaRPr lang="zh-CN" altLang="en-US" sz="900" b="0">
              <a:latin typeface="等距更纱黑体 T SC Light" panose="02000409000000000000" charset="-122"/>
              <a:ea typeface="等距更纱黑体 T SC Light" panose="02000409000000000000" charset="-122"/>
              <a:sym typeface="+mn-ea"/>
            </a:endParaRPr>
          </a:p>
          <a:p>
            <a:pPr lvl="0" algn="l">
              <a:buClrTx/>
              <a:buSzTx/>
              <a:buFontTx/>
            </a:pPr>
            <a:r>
              <a:rPr lang="zh-CN" altLang="en-US" sz="900" b="0">
                <a:latin typeface="等距更纱黑体 T SC Light" panose="02000409000000000000" charset="-122"/>
                <a:ea typeface="等距更纱黑体 T SC Light" panose="02000409000000000000" charset="-122"/>
                <a:sym typeface="+mn-ea"/>
              </a:rPr>
              <a:t>Successfully deleted 256/256 objects in 21.493393ms</a:t>
            </a:r>
            <a:endParaRPr lang="zh-CN" altLang="en-US" sz="900" b="0">
              <a:latin typeface="等距更纱黑体 T SC Light" panose="02000409000000000000" charset="-122"/>
              <a:ea typeface="等距更纱黑体 T SC Light" panose="02000409000000000000" charset="-122"/>
              <a:sym typeface="+mn-ea"/>
            </a:endParaRPr>
          </a:p>
        </p:txBody>
      </p:sp>
      <p:sp>
        <p:nvSpPr>
          <p:cNvPr id="8" name="矩形 7"/>
          <p:cNvSpPr/>
          <p:nvPr/>
        </p:nvSpPr>
        <p:spPr>
          <a:xfrm>
            <a:off x="1599565" y="4901565"/>
            <a:ext cx="478790" cy="981710"/>
          </a:xfrm>
          <a:prstGeom prst="rect">
            <a:avLst/>
          </a:prstGeom>
          <a:noFill/>
          <a:ln w="19050">
            <a:solidFill>
              <a:srgbClr val="FF0000"/>
            </a:solidFill>
          </a:ln>
          <a:effectLst/>
        </p:spPr>
        <p:txBody>
          <a:bodyPr vert="horz" wrap="none" lIns="91440" tIns="45720" rIns="91440" bIns="45720" numCol="1" anchor="t" anchorCtr="0" compatLnSpc="1">
            <a:spAutoFit/>
          </a:bodyPr>
          <a:p>
            <a:pPr marL="276225" marR="0" indent="-276225" algn="l" defTabSz="914400" rtl="0" eaLnBrk="1" fontAlgn="base" latinLnBrk="0" hangingPunct="1">
              <a:lnSpc>
                <a:spcPct val="110000"/>
              </a:lnSpc>
              <a:spcBef>
                <a:spcPct val="20000"/>
              </a:spcBef>
              <a:spcAft>
                <a:spcPct val="0"/>
              </a:spcAft>
              <a:buClr>
                <a:srgbClr val="3366FF"/>
              </a:buClr>
              <a:buSzPct val="75000"/>
              <a:buFont typeface="Wingdings" panose="05000000000000000000" pitchFamily="2" charset="2"/>
              <a:buNone/>
            </a:pPr>
            <a:endParaRPr kumimoji="1" lang="zh-CN" altLang="en-US" sz="2000" b="0" i="0" u="none" strike="noStrike" cap="none" normalizeH="0" baseline="0" smtClean="0">
              <a:ln>
                <a:noFill/>
              </a:ln>
              <a:solidFill>
                <a:srgbClr val="FF3300"/>
              </a:solidFill>
              <a:effectLst/>
              <a:latin typeface="Arial" panose="020B0604020202020204" pitchFamily="34" charset="0"/>
              <a:ea typeface="黑体" panose="02010609060101010101" pitchFamily="49" charset="-122"/>
            </a:endParaRPr>
          </a:p>
        </p:txBody>
      </p:sp>
      <p:sp>
        <p:nvSpPr>
          <p:cNvPr id="9" name="矩形 8"/>
          <p:cNvSpPr/>
          <p:nvPr/>
        </p:nvSpPr>
        <p:spPr>
          <a:xfrm>
            <a:off x="5933440" y="4901565"/>
            <a:ext cx="478790" cy="981710"/>
          </a:xfrm>
          <a:prstGeom prst="rect">
            <a:avLst/>
          </a:prstGeom>
          <a:noFill/>
          <a:ln w="19050">
            <a:solidFill>
              <a:srgbClr val="FF0000"/>
            </a:solidFill>
          </a:ln>
          <a:effectLst/>
        </p:spPr>
        <p:txBody>
          <a:bodyPr vert="horz" wrap="none" lIns="91440" tIns="45720" rIns="91440" bIns="45720" numCol="1" anchor="t" anchorCtr="0" compatLnSpc="1">
            <a:spAutoFit/>
          </a:bodyPr>
          <a:p>
            <a:pPr marL="276225" marR="0" indent="-276225" algn="l" defTabSz="914400" rtl="0" eaLnBrk="1" fontAlgn="base" latinLnBrk="0" hangingPunct="1">
              <a:lnSpc>
                <a:spcPct val="110000"/>
              </a:lnSpc>
              <a:spcBef>
                <a:spcPct val="20000"/>
              </a:spcBef>
              <a:spcAft>
                <a:spcPct val="0"/>
              </a:spcAft>
              <a:buClr>
                <a:srgbClr val="3366FF"/>
              </a:buClr>
              <a:buSzPct val="75000"/>
              <a:buFont typeface="Wingdings" panose="05000000000000000000" pitchFamily="2" charset="2"/>
              <a:buNone/>
            </a:pPr>
            <a:endParaRPr kumimoji="1" lang="zh-CN" altLang="en-US" sz="2000" b="0" i="0" u="none" strike="noStrike" cap="none" normalizeH="0" baseline="0" smtClean="0">
              <a:ln>
                <a:noFill/>
              </a:ln>
              <a:solidFill>
                <a:srgbClr val="FF3300"/>
              </a:solidFill>
              <a:effectLst/>
              <a:latin typeface="Arial" panose="020B0604020202020204" pitchFamily="34" charset="0"/>
              <a:ea typeface="黑体" panose="02010609060101010101" pitchFamily="49" charset="-122"/>
            </a:endParaRPr>
          </a:p>
        </p:txBody>
      </p:sp>
      <p:graphicFrame>
        <p:nvGraphicFramePr>
          <p:cNvPr id="10" name="图表 9"/>
          <p:cNvGraphicFramePr/>
          <p:nvPr/>
        </p:nvGraphicFramePr>
        <p:xfrm>
          <a:off x="200660" y="869950"/>
          <a:ext cx="4312285" cy="3164840"/>
        </p:xfrm>
        <a:graphic>
          <a:graphicData uri="http://schemas.openxmlformats.org/drawingml/2006/chart">
            <c:chart xmlns:c="http://schemas.openxmlformats.org/drawingml/2006/chart" xmlns:r="http://schemas.openxmlformats.org/officeDocument/2006/relationships" r:id="rId1"/>
          </a:graphicData>
        </a:graphic>
      </p:graphicFrame>
      <p:graphicFrame>
        <p:nvGraphicFramePr>
          <p:cNvPr id="11" name="图表 10"/>
          <p:cNvGraphicFramePr/>
          <p:nvPr/>
        </p:nvGraphicFramePr>
        <p:xfrm>
          <a:off x="4601845" y="869950"/>
          <a:ext cx="4446270" cy="3213100"/>
        </p:xfrm>
        <a:graphic>
          <a:graphicData uri="http://schemas.openxmlformats.org/drawingml/2006/chart">
            <c:chart xmlns:c="http://schemas.openxmlformats.org/drawingml/2006/chart" xmlns:r="http://schemas.openxmlformats.org/officeDocument/2006/relationships" r:id="rId2"/>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par>
                                <p:cTn id="8" presetID="22" presetClass="entr" presetSubtype="4"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down)">
                                      <p:cBhvr>
                                        <p:cTn id="1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意味着什么</a:t>
            </a:r>
            <a:endParaRPr lang="zh-CN" altLang="en-US"/>
          </a:p>
        </p:txBody>
      </p:sp>
      <p:pic>
        <p:nvPicPr>
          <p:cNvPr id="5" name="Picture 28"/>
          <p:cNvPicPr>
            <a:picLocks noChangeAspect="1"/>
          </p:cNvPicPr>
          <p:nvPr/>
        </p:nvPicPr>
        <p:blipFill>
          <a:blip r:embed="rId1" cstate="hqprint">
            <a:extLst>
              <a:ext uri="{28A0092B-C50C-407E-A947-70E740481C1C}">
                <a14:useLocalDpi xmlns:a14="http://schemas.microsoft.com/office/drawing/2010/main" val="0"/>
              </a:ext>
            </a:extLst>
          </a:blip>
          <a:stretch>
            <a:fillRect/>
          </a:stretch>
        </p:blipFill>
        <p:spPr>
          <a:xfrm>
            <a:off x="5119812" y="3988667"/>
            <a:ext cx="1689817" cy="870256"/>
          </a:xfrm>
          <a:prstGeom prst="rect">
            <a:avLst/>
          </a:prstGeom>
        </p:spPr>
      </p:pic>
      <p:sp>
        <p:nvSpPr>
          <p:cNvPr id="6" name="内容占位符 12"/>
          <p:cNvSpPr txBox="1"/>
          <p:nvPr/>
        </p:nvSpPr>
        <p:spPr>
          <a:xfrm>
            <a:off x="378144" y="1271154"/>
            <a:ext cx="8387711" cy="1338151"/>
          </a:xfrm>
          <a:prstGeom prst="rect">
            <a:avLst/>
          </a:prstGeom>
        </p:spPr>
        <p:txBody>
          <a:bodyPr rtlCol="0">
            <a:norm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eaLnBrk="1" fontAlgn="auto" hangingPunct="1">
              <a:spcAft>
                <a:spcPts val="0"/>
              </a:spcAft>
              <a:defRPr/>
            </a:pPr>
            <a:r>
              <a:rPr lang="zh-CN" altLang="en-US" b="0" dirty="0"/>
              <a:t>现代应用的</a:t>
            </a:r>
            <a:r>
              <a:rPr lang="zh-CN" altLang="en-US" b="0" dirty="0">
                <a:solidFill>
                  <a:srgbClr val="FF0000"/>
                </a:solidFill>
              </a:rPr>
              <a:t>交互性</a:t>
            </a:r>
            <a:r>
              <a:rPr lang="zh-CN" altLang="en-US" b="0" dirty="0"/>
              <a:t>需求日益增强，要求其底层的云存储服务具有</a:t>
            </a:r>
            <a:r>
              <a:rPr lang="zh-CN" altLang="en-US" b="0" dirty="0">
                <a:solidFill>
                  <a:srgbClr val="FF0000"/>
                </a:solidFill>
              </a:rPr>
              <a:t>低响应延迟</a:t>
            </a:r>
            <a:endParaRPr lang="en-US" altLang="zh-CN" b="0" dirty="0">
              <a:solidFill>
                <a:srgbClr val="FF0000"/>
              </a:solidFill>
            </a:endParaRPr>
          </a:p>
        </p:txBody>
      </p:sp>
      <p:graphicFrame>
        <p:nvGraphicFramePr>
          <p:cNvPr id="7" name="Diagram 1"/>
          <p:cNvGraphicFramePr/>
          <p:nvPr/>
        </p:nvGraphicFramePr>
        <p:xfrm>
          <a:off x="147687" y="2452802"/>
          <a:ext cx="4773106"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8" name="Picture 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574044" y="2822961"/>
            <a:ext cx="1422269" cy="592612"/>
          </a:xfrm>
          <a:prstGeom prst="rect">
            <a:avLst/>
          </a:prstGeom>
        </p:spPr>
      </p:pic>
      <p:pic>
        <p:nvPicPr>
          <p:cNvPr id="9" name="Picture 6"/>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6544905" y="2235602"/>
            <a:ext cx="924301" cy="924301"/>
          </a:xfrm>
          <a:prstGeom prst="rect">
            <a:avLst/>
          </a:prstGeom>
        </p:spPr>
      </p:pic>
      <p:pic>
        <p:nvPicPr>
          <p:cNvPr id="10" name="Picture 1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723301" y="2579108"/>
            <a:ext cx="2228612" cy="1536974"/>
          </a:xfrm>
          <a:prstGeom prst="rect">
            <a:avLst/>
          </a:prstGeom>
        </p:spPr>
      </p:pic>
      <p:pic>
        <p:nvPicPr>
          <p:cNvPr id="11" name="Graphic 22"/>
          <p:cNvPicPr>
            <a:picLocks noChangeAspect="1"/>
          </p:cNvPicPr>
          <p:nvPr/>
        </p:nvPicPr>
        <p:blipFill>
          <a:blip r:embed="rId10" cstate="hq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679007" y="3594479"/>
            <a:ext cx="2382973" cy="829316"/>
          </a:xfrm>
          <a:prstGeom prst="rect">
            <a:avLst/>
          </a:prstGeom>
        </p:spPr>
      </p:pic>
      <p:pic>
        <p:nvPicPr>
          <p:cNvPr id="12" name="Picture 24"/>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337284" y="4823043"/>
            <a:ext cx="1428571" cy="780952"/>
          </a:xfrm>
          <a:prstGeom prst="rect">
            <a:avLst/>
          </a:prstGeom>
        </p:spPr>
      </p:pic>
      <p:pic>
        <p:nvPicPr>
          <p:cNvPr id="13" name="Picture 30"/>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574810" y="5864955"/>
            <a:ext cx="2762055" cy="683008"/>
          </a:xfrm>
          <a:prstGeom prst="rect">
            <a:avLst/>
          </a:prstGeom>
        </p:spPr>
      </p:pic>
      <p:pic>
        <p:nvPicPr>
          <p:cNvPr id="14" name="Graphic 34"/>
          <p:cNvPicPr>
            <a:picLocks noChangeAspect="1"/>
          </p:cNvPicPr>
          <p:nvPr/>
        </p:nvPicPr>
        <p:blipFill>
          <a:blip r:embed="rId14" cstate="hqprint">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4838713" y="5150862"/>
            <a:ext cx="2253754" cy="780952"/>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意味着什么</a:t>
            </a:r>
            <a:endParaRPr lang="zh-CN" altLang="en-US"/>
          </a:p>
        </p:txBody>
      </p:sp>
      <p:sp>
        <p:nvSpPr>
          <p:cNvPr id="3" name="内容占位符 12"/>
          <p:cNvSpPr txBox="1"/>
          <p:nvPr/>
        </p:nvSpPr>
        <p:spPr>
          <a:xfrm>
            <a:off x="378144" y="1271154"/>
            <a:ext cx="8387711" cy="2471288"/>
          </a:xfrm>
          <a:prstGeom prst="rect">
            <a:avLst/>
          </a:prstGeom>
        </p:spPr>
        <p:txBody>
          <a:bodyPr rtlCol="0">
            <a:normAutofit lnSpcReduction="10000"/>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eaLnBrk="1" fontAlgn="auto" hangingPunct="1">
              <a:spcAft>
                <a:spcPts val="0"/>
              </a:spcAft>
              <a:defRPr/>
            </a:pPr>
            <a:r>
              <a:rPr lang="zh-CN" altLang="en-US" b="0" dirty="0">
                <a:latin typeface="Times New Roman" panose="02020603050405020304" pitchFamily="18" charset="0"/>
                <a:ea typeface="黑体" panose="02010609060101010101" pitchFamily="49" charset="-122"/>
                <a:cs typeface="Times New Roman" panose="02020603050405020304" pitchFamily="18" charset="0"/>
              </a:rPr>
              <a:t>面向海量用户及数据</a:t>
            </a:r>
            <a:endParaRPr lang="en-US" altLang="zh-CN" b="0" dirty="0">
              <a:latin typeface="Times New Roman" panose="02020603050405020304" pitchFamily="18" charset="0"/>
              <a:ea typeface="黑体" panose="02010609060101010101" pitchFamily="49" charset="-122"/>
              <a:cs typeface="Times New Roman" panose="02020603050405020304" pitchFamily="18" charset="0"/>
            </a:endParaRPr>
          </a:p>
          <a:p>
            <a:pPr lvl="1" eaLnBrk="1" fontAlgn="auto" hangingPunct="1">
              <a:spcAft>
                <a:spcPts val="0"/>
              </a:spcAft>
              <a:defRPr/>
            </a:pPr>
            <a:r>
              <a:rPr lang="zh-CN" altLang="en-US" b="0" dirty="0">
                <a:latin typeface="Times New Roman" panose="02020603050405020304" pitchFamily="18" charset="0"/>
                <a:ea typeface="黑体" panose="02010609060101010101" pitchFamily="49" charset="-122"/>
                <a:cs typeface="Times New Roman" panose="02020603050405020304" pitchFamily="18" charset="0"/>
              </a:rPr>
              <a:t>即使 </a:t>
            </a:r>
            <a:r>
              <a:rPr lang="en-US" altLang="zh-CN" b="0" dirty="0">
                <a:latin typeface="Times New Roman" panose="02020603050405020304" pitchFamily="18" charset="0"/>
                <a:ea typeface="黑体" panose="02010609060101010101" pitchFamily="49" charset="-122"/>
                <a:cs typeface="Times New Roman" panose="02020603050405020304" pitchFamily="18" charset="0"/>
              </a:rPr>
              <a:t>1% </a:t>
            </a:r>
            <a:r>
              <a:rPr lang="zh-CN" altLang="zh-CN" b="0" dirty="0">
                <a:latin typeface="Times New Roman" panose="02020603050405020304" pitchFamily="18" charset="0"/>
                <a:ea typeface="黑体" panose="02010609060101010101" pitchFamily="49" charset="-122"/>
                <a:cs typeface="Times New Roman" panose="02020603050405020304" pitchFamily="18" charset="0"/>
              </a:rPr>
              <a:t>的</a:t>
            </a:r>
            <a:r>
              <a:rPr lang="zh-CN" altLang="en-US" b="0" dirty="0">
                <a:latin typeface="Times New Roman" panose="02020603050405020304" pitchFamily="18" charset="0"/>
                <a:ea typeface="黑体" panose="02010609060101010101" pitchFamily="49" charset="-122"/>
                <a:cs typeface="Times New Roman" panose="02020603050405020304" pitchFamily="18" charset="0"/>
              </a:rPr>
              <a:t>存储访问</a:t>
            </a:r>
            <a:r>
              <a:rPr lang="zh-CN" altLang="zh-CN" b="0" dirty="0">
                <a:latin typeface="Times New Roman" panose="02020603050405020304" pitchFamily="18" charset="0"/>
                <a:ea typeface="黑体" panose="02010609060101010101" pitchFamily="49" charset="-122"/>
                <a:cs typeface="Times New Roman" panose="02020603050405020304" pitchFamily="18" charset="0"/>
              </a:rPr>
              <a:t>请求也对应于大量用户</a:t>
            </a:r>
            <a:endParaRPr lang="en-US" altLang="zh-CN" b="0" dirty="0">
              <a:latin typeface="Times New Roman" panose="02020603050405020304" pitchFamily="18" charset="0"/>
              <a:ea typeface="黑体" panose="02010609060101010101" pitchFamily="49" charset="-122"/>
              <a:cs typeface="Times New Roman" panose="02020603050405020304" pitchFamily="18" charset="0"/>
            </a:endParaRPr>
          </a:p>
          <a:p>
            <a:pPr eaLnBrk="1" fontAlgn="auto" hangingPunct="1">
              <a:spcAft>
                <a:spcPts val="0"/>
              </a:spcAft>
              <a:defRPr/>
            </a:pPr>
            <a:r>
              <a:rPr lang="zh-CN" altLang="en-US" b="0" dirty="0">
                <a:latin typeface="Times New Roman" panose="02020603050405020304" pitchFamily="18" charset="0"/>
                <a:ea typeface="黑体" panose="02010609060101010101" pitchFamily="49" charset="-122"/>
                <a:cs typeface="Times New Roman" panose="02020603050405020304" pitchFamily="18" charset="0"/>
              </a:rPr>
              <a:t>应用具有复杂性</a:t>
            </a:r>
            <a:endParaRPr lang="en-US" altLang="zh-CN" b="0" dirty="0">
              <a:latin typeface="Times New Roman" panose="02020603050405020304" pitchFamily="18" charset="0"/>
              <a:ea typeface="黑体" panose="02010609060101010101" pitchFamily="49" charset="-122"/>
              <a:cs typeface="Times New Roman" panose="02020603050405020304" pitchFamily="18" charset="0"/>
            </a:endParaRPr>
          </a:p>
          <a:p>
            <a:pPr lvl="1" eaLnBrk="1" fontAlgn="auto" hangingPunct="1">
              <a:spcAft>
                <a:spcPts val="0"/>
              </a:spcAft>
              <a:defRPr/>
            </a:pPr>
            <a:r>
              <a:rPr lang="zh-CN" altLang="en-US" b="0" dirty="0">
                <a:latin typeface="Times New Roman" panose="02020603050405020304" pitchFamily="18" charset="0"/>
                <a:ea typeface="黑体" panose="02010609060101010101" pitchFamily="49" charset="-122"/>
                <a:cs typeface="Times New Roman" panose="02020603050405020304" pitchFamily="18" charset="0"/>
              </a:rPr>
              <a:t>即使云存储服务的尾延迟，也会对用户感知的响应延迟产生显著影响</a:t>
            </a:r>
            <a:endParaRPr lang="en-US" altLang="zh-CN" b="0"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5" name="矩形 4"/>
          <p:cNvSpPr/>
          <p:nvPr/>
        </p:nvSpPr>
        <p:spPr>
          <a:xfrm>
            <a:off x="3239872" y="4396968"/>
            <a:ext cx="729049" cy="338781"/>
          </a:xfrm>
          <a:prstGeom prst="rect">
            <a:avLst/>
          </a:prstGeom>
          <a:solidFill>
            <a:schemeClr val="accent2">
              <a:lumMod val="75000"/>
            </a:schemeClr>
          </a:solidFill>
          <a:ln>
            <a:solidFill>
              <a:schemeClr val="accent2">
                <a:lumMod val="75000"/>
              </a:schemeClr>
            </a:solidFill>
          </a:ln>
          <a:effectLst/>
        </p:spPr>
        <p:style>
          <a:lnRef idx="3">
            <a:schemeClr val="lt1"/>
          </a:lnRef>
          <a:fillRef idx="1">
            <a:schemeClr val="accent2"/>
          </a:fillRef>
          <a:effectRef idx="1">
            <a:schemeClr val="accent2"/>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000" b="0" i="0" u="none" strike="noStrike" kern="1200" cap="none" spc="0" normalizeH="0" baseline="0" noProof="0" dirty="0">
              <a:ln>
                <a:noFill/>
              </a:ln>
              <a:solidFill>
                <a:prstClr val="white"/>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6" name="椭圆 6"/>
          <p:cNvSpPr/>
          <p:nvPr/>
        </p:nvSpPr>
        <p:spPr>
          <a:xfrm>
            <a:off x="484318" y="5187977"/>
            <a:ext cx="364525" cy="370702"/>
          </a:xfrm>
          <a:prstGeom prst="ellipse">
            <a:avLst/>
          </a:prstGeom>
          <a:solidFill>
            <a:schemeClr val="accent2">
              <a:lumMod val="75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000" b="0" i="0" u="none" strike="noStrike" kern="1200" cap="none" spc="0" normalizeH="0" baseline="0" noProof="0" dirty="0">
              <a:ln>
                <a:noFill/>
              </a:ln>
              <a:solidFill>
                <a:prstClr val="white"/>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7" name="椭圆 7"/>
          <p:cNvSpPr/>
          <p:nvPr/>
        </p:nvSpPr>
        <p:spPr>
          <a:xfrm>
            <a:off x="1336934" y="5187977"/>
            <a:ext cx="364525" cy="370702"/>
          </a:xfrm>
          <a:prstGeom prst="ellipse">
            <a:avLst/>
          </a:prstGeom>
          <a:solidFill>
            <a:schemeClr val="accent2">
              <a:lumMod val="75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000" b="0" i="0" u="none" strike="noStrike" kern="1200" cap="none" spc="0" normalizeH="0" baseline="0" noProof="0" dirty="0">
              <a:ln>
                <a:noFill/>
              </a:ln>
              <a:solidFill>
                <a:prstClr val="white"/>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8" name="椭圆 8"/>
          <p:cNvSpPr/>
          <p:nvPr/>
        </p:nvSpPr>
        <p:spPr>
          <a:xfrm>
            <a:off x="2189550" y="5187977"/>
            <a:ext cx="364525" cy="370702"/>
          </a:xfrm>
          <a:prstGeom prst="ellipse">
            <a:avLst/>
          </a:prstGeom>
          <a:solidFill>
            <a:schemeClr val="accent2">
              <a:lumMod val="75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000" b="0" i="0" u="none" strike="noStrike" kern="1200" cap="none" spc="0" normalizeH="0" baseline="0" noProof="0" dirty="0">
              <a:ln>
                <a:noFill/>
              </a:ln>
              <a:solidFill>
                <a:prstClr val="white"/>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9" name="椭圆 9"/>
          <p:cNvSpPr/>
          <p:nvPr/>
        </p:nvSpPr>
        <p:spPr>
          <a:xfrm>
            <a:off x="3042166" y="5187977"/>
            <a:ext cx="364525" cy="370702"/>
          </a:xfrm>
          <a:prstGeom prst="ellipse">
            <a:avLst/>
          </a:prstGeom>
          <a:solidFill>
            <a:schemeClr val="accent2">
              <a:lumMod val="75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000" b="0" i="0" u="none" strike="noStrike" kern="1200" cap="none" spc="0" normalizeH="0" baseline="0" noProof="0" dirty="0">
              <a:ln>
                <a:noFill/>
              </a:ln>
              <a:solidFill>
                <a:prstClr val="white"/>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0" name="椭圆 10"/>
          <p:cNvSpPr/>
          <p:nvPr/>
        </p:nvSpPr>
        <p:spPr>
          <a:xfrm>
            <a:off x="3894782" y="5187977"/>
            <a:ext cx="364525" cy="370702"/>
          </a:xfrm>
          <a:prstGeom prst="ellipse">
            <a:avLst/>
          </a:prstGeom>
          <a:solidFill>
            <a:schemeClr val="accent2">
              <a:lumMod val="75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000" b="0" i="0" u="none" strike="noStrike" kern="1200" cap="none" spc="0" normalizeH="0" baseline="0" noProof="0" dirty="0">
              <a:ln>
                <a:noFill/>
              </a:ln>
              <a:solidFill>
                <a:prstClr val="white"/>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1" name="椭圆 11"/>
          <p:cNvSpPr/>
          <p:nvPr/>
        </p:nvSpPr>
        <p:spPr>
          <a:xfrm>
            <a:off x="4747398" y="5187977"/>
            <a:ext cx="364525" cy="370702"/>
          </a:xfrm>
          <a:prstGeom prst="ellipse">
            <a:avLst/>
          </a:prstGeom>
          <a:solidFill>
            <a:schemeClr val="accent2">
              <a:lumMod val="75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000" b="0" i="0" u="none" strike="noStrike" kern="1200" cap="none" spc="0" normalizeH="0" baseline="0" noProof="0" dirty="0">
              <a:ln>
                <a:noFill/>
              </a:ln>
              <a:solidFill>
                <a:prstClr val="white"/>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2" name="椭圆 12"/>
          <p:cNvSpPr/>
          <p:nvPr/>
        </p:nvSpPr>
        <p:spPr>
          <a:xfrm>
            <a:off x="5600014" y="5187977"/>
            <a:ext cx="364525" cy="370702"/>
          </a:xfrm>
          <a:prstGeom prst="ellipse">
            <a:avLst/>
          </a:prstGeom>
          <a:solidFill>
            <a:schemeClr val="accent2">
              <a:lumMod val="75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000" b="0" i="0" u="none" strike="noStrike" kern="1200" cap="none" spc="0" normalizeH="0" baseline="0" noProof="0" dirty="0">
              <a:ln>
                <a:noFill/>
              </a:ln>
              <a:solidFill>
                <a:prstClr val="white"/>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3" name="椭圆 13"/>
          <p:cNvSpPr/>
          <p:nvPr/>
        </p:nvSpPr>
        <p:spPr>
          <a:xfrm>
            <a:off x="6452630" y="5187977"/>
            <a:ext cx="364525" cy="370702"/>
          </a:xfrm>
          <a:prstGeom prst="ellipse">
            <a:avLst/>
          </a:prstGeom>
          <a:solidFill>
            <a:schemeClr val="accent2">
              <a:lumMod val="75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000" b="0" i="0" u="none" strike="noStrike" kern="1200" cap="none" spc="0" normalizeH="0" baseline="0" noProof="0" dirty="0">
              <a:ln>
                <a:noFill/>
              </a:ln>
              <a:solidFill>
                <a:prstClr val="white"/>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4" name="文本框 14"/>
          <p:cNvSpPr txBox="1"/>
          <p:nvPr/>
        </p:nvSpPr>
        <p:spPr>
          <a:xfrm>
            <a:off x="7104460" y="5152261"/>
            <a:ext cx="1217000" cy="400110"/>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2000" b="1" i="0" u="none" strike="noStrike" kern="1200" cap="none" spc="0" normalizeH="0" baseline="0" noProof="0" dirty="0">
                <a:ln>
                  <a:noFill/>
                </a:ln>
                <a:solidFill>
                  <a:prstClr val="black"/>
                </a:solidFill>
                <a:effectLst/>
                <a:uLnTx/>
                <a:uFillTx/>
                <a:ea typeface="黑体" panose="02010609060101010101" pitchFamily="49" charset="-122"/>
                <a:cs typeface="+mn-cs"/>
              </a:rPr>
              <a:t>存储请求</a:t>
            </a:r>
            <a:endParaRPr kumimoji="0" lang="zh-CN" altLang="en-US" sz="2000" b="1" i="0" u="none" strike="noStrike" kern="1200" cap="none" spc="0" normalizeH="0" baseline="0" noProof="0" dirty="0">
              <a:ln>
                <a:noFill/>
              </a:ln>
              <a:solidFill>
                <a:prstClr val="black"/>
              </a:solidFill>
              <a:effectLst/>
              <a:uLnTx/>
              <a:uFillTx/>
              <a:ea typeface="黑体" panose="02010609060101010101" pitchFamily="49" charset="-122"/>
              <a:cs typeface="+mn-cs"/>
            </a:endParaRPr>
          </a:p>
        </p:txBody>
      </p:sp>
      <p:cxnSp>
        <p:nvCxnSpPr>
          <p:cNvPr id="15" name="直接连接符 15"/>
          <p:cNvCxnSpPr>
            <a:stCxn id="5" idx="2"/>
            <a:endCxn id="6" idx="7"/>
          </p:cNvCxnSpPr>
          <p:nvPr/>
        </p:nvCxnSpPr>
        <p:spPr>
          <a:xfrm flipH="1">
            <a:off x="795460" y="4735749"/>
            <a:ext cx="2808937" cy="506516"/>
          </a:xfrm>
          <a:prstGeom prst="line">
            <a:avLst/>
          </a:prstGeom>
        </p:spPr>
        <p:style>
          <a:lnRef idx="1">
            <a:schemeClr val="dk1"/>
          </a:lnRef>
          <a:fillRef idx="0">
            <a:schemeClr val="dk1"/>
          </a:fillRef>
          <a:effectRef idx="0">
            <a:schemeClr val="dk1"/>
          </a:effectRef>
          <a:fontRef idx="minor">
            <a:schemeClr val="tx1"/>
          </a:fontRef>
        </p:style>
      </p:cxnSp>
      <p:cxnSp>
        <p:nvCxnSpPr>
          <p:cNvPr id="16" name="直接连接符 16"/>
          <p:cNvCxnSpPr>
            <a:stCxn id="5" idx="2"/>
            <a:endCxn id="7" idx="7"/>
          </p:cNvCxnSpPr>
          <p:nvPr/>
        </p:nvCxnSpPr>
        <p:spPr>
          <a:xfrm flipH="1">
            <a:off x="1648076" y="4735749"/>
            <a:ext cx="1956321" cy="506516"/>
          </a:xfrm>
          <a:prstGeom prst="line">
            <a:avLst/>
          </a:prstGeom>
        </p:spPr>
        <p:style>
          <a:lnRef idx="1">
            <a:schemeClr val="dk1"/>
          </a:lnRef>
          <a:fillRef idx="0">
            <a:schemeClr val="dk1"/>
          </a:fillRef>
          <a:effectRef idx="0">
            <a:schemeClr val="dk1"/>
          </a:effectRef>
          <a:fontRef idx="minor">
            <a:schemeClr val="tx1"/>
          </a:fontRef>
        </p:style>
      </p:cxnSp>
      <p:cxnSp>
        <p:nvCxnSpPr>
          <p:cNvPr id="17" name="直接连接符 17"/>
          <p:cNvCxnSpPr>
            <a:stCxn id="5" idx="2"/>
            <a:endCxn id="8" idx="7"/>
          </p:cNvCxnSpPr>
          <p:nvPr/>
        </p:nvCxnSpPr>
        <p:spPr>
          <a:xfrm flipH="1">
            <a:off x="2500692" y="4735749"/>
            <a:ext cx="1103705" cy="506516"/>
          </a:xfrm>
          <a:prstGeom prst="line">
            <a:avLst/>
          </a:prstGeom>
        </p:spPr>
        <p:style>
          <a:lnRef idx="1">
            <a:schemeClr val="dk1"/>
          </a:lnRef>
          <a:fillRef idx="0">
            <a:schemeClr val="dk1"/>
          </a:fillRef>
          <a:effectRef idx="0">
            <a:schemeClr val="dk1"/>
          </a:effectRef>
          <a:fontRef idx="minor">
            <a:schemeClr val="tx1"/>
          </a:fontRef>
        </p:style>
      </p:cxnSp>
      <p:cxnSp>
        <p:nvCxnSpPr>
          <p:cNvPr id="18" name="直接连接符 18"/>
          <p:cNvCxnSpPr>
            <a:stCxn id="5" idx="2"/>
            <a:endCxn id="9" idx="0"/>
          </p:cNvCxnSpPr>
          <p:nvPr/>
        </p:nvCxnSpPr>
        <p:spPr>
          <a:xfrm flipH="1">
            <a:off x="3224429" y="4735749"/>
            <a:ext cx="379968" cy="452228"/>
          </a:xfrm>
          <a:prstGeom prst="line">
            <a:avLst/>
          </a:prstGeom>
        </p:spPr>
        <p:style>
          <a:lnRef idx="1">
            <a:schemeClr val="dk1"/>
          </a:lnRef>
          <a:fillRef idx="0">
            <a:schemeClr val="dk1"/>
          </a:fillRef>
          <a:effectRef idx="0">
            <a:schemeClr val="dk1"/>
          </a:effectRef>
          <a:fontRef idx="minor">
            <a:schemeClr val="tx1"/>
          </a:fontRef>
        </p:style>
      </p:cxnSp>
      <p:cxnSp>
        <p:nvCxnSpPr>
          <p:cNvPr id="19" name="直接连接符 19"/>
          <p:cNvCxnSpPr>
            <a:stCxn id="5" idx="2"/>
            <a:endCxn id="10" idx="0"/>
          </p:cNvCxnSpPr>
          <p:nvPr/>
        </p:nvCxnSpPr>
        <p:spPr>
          <a:xfrm>
            <a:off x="3604397" y="4735749"/>
            <a:ext cx="472648" cy="452228"/>
          </a:xfrm>
          <a:prstGeom prst="line">
            <a:avLst/>
          </a:prstGeom>
        </p:spPr>
        <p:style>
          <a:lnRef idx="1">
            <a:schemeClr val="dk1"/>
          </a:lnRef>
          <a:fillRef idx="0">
            <a:schemeClr val="dk1"/>
          </a:fillRef>
          <a:effectRef idx="0">
            <a:schemeClr val="dk1"/>
          </a:effectRef>
          <a:fontRef idx="minor">
            <a:schemeClr val="tx1"/>
          </a:fontRef>
        </p:style>
      </p:cxnSp>
      <p:cxnSp>
        <p:nvCxnSpPr>
          <p:cNvPr id="20" name="直接连接符 20"/>
          <p:cNvCxnSpPr>
            <a:stCxn id="5" idx="2"/>
            <a:endCxn id="11" idx="1"/>
          </p:cNvCxnSpPr>
          <p:nvPr/>
        </p:nvCxnSpPr>
        <p:spPr>
          <a:xfrm>
            <a:off x="3604397" y="4735749"/>
            <a:ext cx="1196384" cy="506516"/>
          </a:xfrm>
          <a:prstGeom prst="line">
            <a:avLst/>
          </a:prstGeom>
        </p:spPr>
        <p:style>
          <a:lnRef idx="1">
            <a:schemeClr val="dk1"/>
          </a:lnRef>
          <a:fillRef idx="0">
            <a:schemeClr val="dk1"/>
          </a:fillRef>
          <a:effectRef idx="0">
            <a:schemeClr val="dk1"/>
          </a:effectRef>
          <a:fontRef idx="minor">
            <a:schemeClr val="tx1"/>
          </a:fontRef>
        </p:style>
      </p:cxnSp>
      <p:cxnSp>
        <p:nvCxnSpPr>
          <p:cNvPr id="21" name="直接连接符 21"/>
          <p:cNvCxnSpPr>
            <a:stCxn id="5" idx="2"/>
            <a:endCxn id="12" idx="1"/>
          </p:cNvCxnSpPr>
          <p:nvPr/>
        </p:nvCxnSpPr>
        <p:spPr>
          <a:xfrm>
            <a:off x="3604397" y="4735749"/>
            <a:ext cx="2049000" cy="506516"/>
          </a:xfrm>
          <a:prstGeom prst="line">
            <a:avLst/>
          </a:prstGeom>
        </p:spPr>
        <p:style>
          <a:lnRef idx="1">
            <a:schemeClr val="dk1"/>
          </a:lnRef>
          <a:fillRef idx="0">
            <a:schemeClr val="dk1"/>
          </a:fillRef>
          <a:effectRef idx="0">
            <a:schemeClr val="dk1"/>
          </a:effectRef>
          <a:fontRef idx="minor">
            <a:schemeClr val="tx1"/>
          </a:fontRef>
        </p:style>
      </p:cxnSp>
      <p:cxnSp>
        <p:nvCxnSpPr>
          <p:cNvPr id="22" name="直接连接符 22"/>
          <p:cNvCxnSpPr>
            <a:stCxn id="5" idx="2"/>
            <a:endCxn id="13" idx="1"/>
          </p:cNvCxnSpPr>
          <p:nvPr/>
        </p:nvCxnSpPr>
        <p:spPr>
          <a:xfrm>
            <a:off x="3604397" y="4735749"/>
            <a:ext cx="2901616" cy="506516"/>
          </a:xfrm>
          <a:prstGeom prst="line">
            <a:avLst/>
          </a:prstGeom>
        </p:spPr>
        <p:style>
          <a:lnRef idx="1">
            <a:schemeClr val="dk1"/>
          </a:lnRef>
          <a:fillRef idx="0">
            <a:schemeClr val="dk1"/>
          </a:fillRef>
          <a:effectRef idx="0">
            <a:schemeClr val="dk1"/>
          </a:effectRef>
          <a:fontRef idx="minor">
            <a:schemeClr val="tx1"/>
          </a:fontRef>
        </p:style>
      </p:cxnSp>
      <p:sp>
        <p:nvSpPr>
          <p:cNvPr id="23" name="文本框 23"/>
          <p:cNvSpPr txBox="1"/>
          <p:nvPr/>
        </p:nvSpPr>
        <p:spPr>
          <a:xfrm>
            <a:off x="7104460" y="4115056"/>
            <a:ext cx="1991251" cy="400110"/>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2000" b="1" i="0" u="none" strike="noStrike" kern="1200" cap="none" spc="0" normalizeH="0" baseline="0" noProof="0" dirty="0">
                <a:ln>
                  <a:noFill/>
                </a:ln>
                <a:solidFill>
                  <a:prstClr val="black"/>
                </a:solidFill>
                <a:effectLst/>
                <a:uLnTx/>
                <a:uFillTx/>
                <a:ea typeface="黑体" panose="02010609060101010101" pitchFamily="49" charset="-122"/>
                <a:cs typeface="+mn-cs"/>
              </a:rPr>
              <a:t>用户感知的延迟</a:t>
            </a:r>
            <a:endParaRPr kumimoji="0" lang="zh-CN" altLang="en-US" sz="2000" b="1" i="0" u="none" strike="noStrike" kern="1200" cap="none" spc="0" normalizeH="0" baseline="0" noProof="0" dirty="0">
              <a:ln>
                <a:noFill/>
              </a:ln>
              <a:solidFill>
                <a:prstClr val="black"/>
              </a:solidFill>
              <a:effectLst/>
              <a:uLnTx/>
              <a:uFillTx/>
              <a:ea typeface="黑体" panose="02010609060101010101" pitchFamily="49" charset="-122"/>
              <a:cs typeface="+mn-cs"/>
            </a:endParaRPr>
          </a:p>
        </p:txBody>
      </p:sp>
      <p:sp>
        <p:nvSpPr>
          <p:cNvPr id="24" name="文本框 24"/>
          <p:cNvSpPr txBox="1"/>
          <p:nvPr/>
        </p:nvSpPr>
        <p:spPr>
          <a:xfrm>
            <a:off x="7125586" y="5754521"/>
            <a:ext cx="1733167" cy="400110"/>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2000" b="1" i="0" u="none" strike="noStrike" kern="1200" cap="none" spc="0" normalizeH="0" baseline="0" noProof="0" dirty="0">
                <a:ln>
                  <a:noFill/>
                </a:ln>
                <a:solidFill>
                  <a:prstClr val="black"/>
                </a:solidFill>
                <a:effectLst/>
                <a:uLnTx/>
                <a:uFillTx/>
                <a:ea typeface="黑体" panose="02010609060101010101" pitchFamily="49" charset="-122"/>
                <a:cs typeface="+mn-cs"/>
              </a:rPr>
              <a:t>存储响应延迟</a:t>
            </a:r>
            <a:endParaRPr kumimoji="0" lang="zh-CN" altLang="en-US" sz="2000" b="1" i="0" u="none" strike="noStrike" kern="1200" cap="none" spc="0" normalizeH="0" baseline="0" noProof="0" dirty="0">
              <a:ln>
                <a:noFill/>
              </a:ln>
              <a:solidFill>
                <a:prstClr val="black"/>
              </a:solidFill>
              <a:effectLst/>
              <a:uLnTx/>
              <a:uFillTx/>
              <a:ea typeface="黑体" panose="02010609060101010101" pitchFamily="49" charset="-122"/>
              <a:cs typeface="+mn-cs"/>
            </a:endParaRPr>
          </a:p>
        </p:txBody>
      </p:sp>
      <p:sp>
        <p:nvSpPr>
          <p:cNvPr id="25" name="矩形 25"/>
          <p:cNvSpPr/>
          <p:nvPr/>
        </p:nvSpPr>
        <p:spPr>
          <a:xfrm>
            <a:off x="563215" y="5798946"/>
            <a:ext cx="282929" cy="431861"/>
          </a:xfrm>
          <a:prstGeom prst="rect">
            <a:avLst/>
          </a:prstGeom>
          <a:solidFill>
            <a:schemeClr val="accent3">
              <a:lumMod val="60000"/>
              <a:lumOff val="40000"/>
            </a:schemeClr>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1100" b="1"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1ms</a:t>
            </a:r>
            <a:endParaRPr kumimoji="0" lang="en-US" sz="1100" b="1"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6" name="矩形 26"/>
          <p:cNvSpPr/>
          <p:nvPr/>
        </p:nvSpPr>
        <p:spPr>
          <a:xfrm>
            <a:off x="1403247" y="5798946"/>
            <a:ext cx="282929" cy="431861"/>
          </a:xfrm>
          <a:prstGeom prst="rect">
            <a:avLst/>
          </a:prstGeom>
          <a:solidFill>
            <a:schemeClr val="accent3">
              <a:lumMod val="60000"/>
              <a:lumOff val="40000"/>
            </a:schemeClr>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1100" b="1"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1ms</a:t>
            </a:r>
            <a:endParaRPr kumimoji="0" lang="en-US" sz="1100" b="1"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7" name="矩形 27"/>
          <p:cNvSpPr/>
          <p:nvPr/>
        </p:nvSpPr>
        <p:spPr>
          <a:xfrm>
            <a:off x="2246431" y="5783843"/>
            <a:ext cx="282929" cy="431861"/>
          </a:xfrm>
          <a:prstGeom prst="rect">
            <a:avLst/>
          </a:prstGeom>
          <a:solidFill>
            <a:schemeClr val="accent3">
              <a:lumMod val="60000"/>
              <a:lumOff val="40000"/>
            </a:schemeClr>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1100" b="1"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1ms</a:t>
            </a:r>
            <a:endParaRPr kumimoji="0" lang="en-US" sz="1100" b="1"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8" name="矩形 28"/>
          <p:cNvSpPr/>
          <p:nvPr/>
        </p:nvSpPr>
        <p:spPr>
          <a:xfrm>
            <a:off x="3086463" y="5803064"/>
            <a:ext cx="286081" cy="937098"/>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1100" b="1" i="0" u="none" strike="noStrike" kern="1200" cap="none" spc="0" normalizeH="0" baseline="0" noProof="0" dirty="0">
                <a:ln>
                  <a:noFill/>
                </a:ln>
                <a:solidFill>
                  <a:prstClr val="white"/>
                </a:solidFill>
                <a:effectLst/>
                <a:uLnTx/>
                <a:uFillTx/>
                <a:latin typeface="Times New Roman" panose="02020603050405020304" pitchFamily="18" charset="0"/>
                <a:ea typeface="黑体" panose="02010609060101010101" pitchFamily="49" charset="-122"/>
                <a:cs typeface="Times New Roman" panose="02020603050405020304" pitchFamily="18" charset="0"/>
              </a:rPr>
              <a:t>7ms</a:t>
            </a:r>
            <a:endParaRPr kumimoji="0" lang="en-US" sz="1100" b="1" i="0" u="none" strike="noStrike" kern="1200" cap="none" spc="0" normalizeH="0" baseline="0" noProof="0" dirty="0">
              <a:ln>
                <a:noFill/>
              </a:ln>
              <a:solidFill>
                <a:prstClr val="white"/>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9" name="矩形 29"/>
          <p:cNvSpPr/>
          <p:nvPr/>
        </p:nvSpPr>
        <p:spPr>
          <a:xfrm>
            <a:off x="3960850" y="5805809"/>
            <a:ext cx="282929" cy="431861"/>
          </a:xfrm>
          <a:prstGeom prst="rect">
            <a:avLst/>
          </a:prstGeom>
          <a:solidFill>
            <a:schemeClr val="accent3">
              <a:lumMod val="60000"/>
              <a:lumOff val="40000"/>
            </a:schemeClr>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1100" b="1"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1ms</a:t>
            </a:r>
            <a:endParaRPr kumimoji="0" lang="en-US" sz="1100" b="1"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0" name="矩形 30"/>
          <p:cNvSpPr/>
          <p:nvPr/>
        </p:nvSpPr>
        <p:spPr>
          <a:xfrm>
            <a:off x="4826295" y="5783842"/>
            <a:ext cx="282929" cy="431861"/>
          </a:xfrm>
          <a:prstGeom prst="rect">
            <a:avLst/>
          </a:prstGeom>
          <a:solidFill>
            <a:schemeClr val="accent3">
              <a:lumMod val="60000"/>
              <a:lumOff val="40000"/>
            </a:schemeClr>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1100" b="1"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1ms</a:t>
            </a:r>
            <a:endParaRPr kumimoji="0" lang="en-US" sz="1100" b="1"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1" name="矩形 31"/>
          <p:cNvSpPr/>
          <p:nvPr/>
        </p:nvSpPr>
        <p:spPr>
          <a:xfrm>
            <a:off x="5678911" y="5798945"/>
            <a:ext cx="282929" cy="431861"/>
          </a:xfrm>
          <a:prstGeom prst="rect">
            <a:avLst/>
          </a:prstGeom>
          <a:solidFill>
            <a:schemeClr val="accent3">
              <a:lumMod val="60000"/>
              <a:lumOff val="40000"/>
            </a:schemeClr>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1100" b="1"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1ms</a:t>
            </a:r>
            <a:endParaRPr kumimoji="0" lang="en-US" sz="1100" b="1"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2" name="矩形 32"/>
          <p:cNvSpPr/>
          <p:nvPr/>
        </p:nvSpPr>
        <p:spPr>
          <a:xfrm>
            <a:off x="6540714" y="5798945"/>
            <a:ext cx="282929" cy="431861"/>
          </a:xfrm>
          <a:prstGeom prst="rect">
            <a:avLst/>
          </a:prstGeom>
          <a:solidFill>
            <a:schemeClr val="accent3">
              <a:lumMod val="60000"/>
              <a:lumOff val="40000"/>
            </a:schemeClr>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1100" b="1"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1ms</a:t>
            </a:r>
            <a:endParaRPr kumimoji="0" lang="en-US" sz="1100" b="1"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4" name="文本框 34"/>
          <p:cNvSpPr txBox="1"/>
          <p:nvPr/>
        </p:nvSpPr>
        <p:spPr>
          <a:xfrm>
            <a:off x="3579623" y="6278056"/>
            <a:ext cx="4764433" cy="584775"/>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defRPr/>
            </a:pPr>
            <a:r>
              <a:rPr lang="zh-CN" altLang="en-US" sz="3200" b="1" dirty="0">
                <a:solidFill>
                  <a:srgbClr val="FF0000"/>
                </a:solidFill>
                <a:ea typeface="黑体" panose="02010609060101010101" pitchFamily="49" charset="-122"/>
              </a:rPr>
              <a:t>降低</a:t>
            </a:r>
            <a:r>
              <a:rPr kumimoji="0" lang="zh-CN" altLang="en-US" sz="3200" b="1" i="0" u="none" strike="noStrike" kern="1200" cap="none" spc="0" normalizeH="0" baseline="0" noProof="0" dirty="0">
                <a:ln>
                  <a:noFill/>
                </a:ln>
                <a:solidFill>
                  <a:srgbClr val="FF0000"/>
                </a:solidFill>
                <a:effectLst/>
                <a:uLnTx/>
                <a:uFillTx/>
                <a:ea typeface="黑体" panose="02010609060101010101" pitchFamily="49" charset="-122"/>
                <a:cs typeface="+mn-cs"/>
              </a:rPr>
              <a:t>尾延迟也很重要！</a:t>
            </a:r>
            <a:endParaRPr kumimoji="0" lang="en-US" sz="3200" b="1" i="0" u="none" strike="noStrike" kern="1200" cap="none" spc="0" normalizeH="0" baseline="0" noProof="0" dirty="0">
              <a:ln>
                <a:noFill/>
              </a:ln>
              <a:solidFill>
                <a:srgbClr val="FF0000"/>
              </a:solidFill>
              <a:effectLst/>
              <a:uLnTx/>
              <a:uFillTx/>
              <a:ea typeface="黑体" panose="02010609060101010101" pitchFamily="49" charset="-122"/>
              <a:cs typeface="+mn-cs"/>
            </a:endParaRPr>
          </a:p>
        </p:txBody>
      </p:sp>
      <p:sp>
        <p:nvSpPr>
          <p:cNvPr id="36" name="矩形 36"/>
          <p:cNvSpPr/>
          <p:nvPr/>
        </p:nvSpPr>
        <p:spPr>
          <a:xfrm>
            <a:off x="3239872" y="4085709"/>
            <a:ext cx="729049" cy="338781"/>
          </a:xfrm>
          <a:prstGeom prst="rect">
            <a:avLst/>
          </a:prstGeom>
          <a:solidFill>
            <a:schemeClr val="accent6">
              <a:lumMod val="60000"/>
              <a:lumOff val="40000"/>
            </a:schemeClr>
          </a:solidFill>
          <a:ln>
            <a:solidFill>
              <a:schemeClr val="accent6">
                <a:lumMod val="60000"/>
                <a:lumOff val="40000"/>
              </a:schemeClr>
            </a:solidFill>
          </a:ln>
          <a:effectLst/>
        </p:spPr>
        <p:style>
          <a:lnRef idx="3">
            <a:schemeClr val="lt1"/>
          </a:lnRef>
          <a:fillRef idx="1">
            <a:schemeClr val="accent2"/>
          </a:fillRef>
          <a:effectRef idx="1">
            <a:schemeClr val="accent2"/>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000" b="0" i="0" u="none" strike="noStrike" kern="1200" cap="none" spc="0" normalizeH="0" baseline="0" noProof="0" dirty="0">
              <a:ln>
                <a:noFill/>
              </a:ln>
              <a:solidFill>
                <a:prstClr val="white"/>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40" name="文本框 40"/>
          <p:cNvSpPr txBox="1"/>
          <p:nvPr/>
        </p:nvSpPr>
        <p:spPr>
          <a:xfrm>
            <a:off x="802411" y="3889136"/>
            <a:ext cx="1475083" cy="1015663"/>
          </a:xfrm>
          <a:prstGeom prst="rect">
            <a:avLst/>
          </a:prstGeom>
          <a:noFill/>
        </p:spPr>
        <p:txBody>
          <a:bodyPr wrap="none" rtlCol="0">
            <a:spAutoFit/>
          </a:body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2000" b="1" i="0" u="none" strike="noStrike" kern="1200" cap="none" spc="0" normalizeH="0" baseline="0" noProof="0" dirty="0">
                <a:ln>
                  <a:noFill/>
                </a:ln>
                <a:solidFill>
                  <a:prstClr val="black"/>
                </a:solidFill>
                <a:effectLst/>
                <a:uLnTx/>
                <a:uFillTx/>
                <a:ea typeface="黑体" panose="02010609060101010101" pitchFamily="49" charset="-122"/>
                <a:cs typeface="Times New Roman" panose="02020603050405020304" pitchFamily="18" charset="0"/>
              </a:rPr>
              <a:t>应用服务器</a:t>
            </a:r>
            <a:endParaRPr kumimoji="0" lang="en-US" sz="2000" b="1" i="0" u="none" strike="noStrike" kern="1200" cap="none" spc="0" normalizeH="0" baseline="0" noProof="0" dirty="0">
              <a:ln>
                <a:noFill/>
              </a:ln>
              <a:solidFill>
                <a:prstClr val="black"/>
              </a:solidFill>
              <a:effectLst/>
              <a:uLnTx/>
              <a:uFillTx/>
              <a:ea typeface="黑体" panose="02010609060101010101" pitchFamily="49" charset="-122"/>
              <a:cs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Tx/>
              <a:buSzTx/>
              <a:buFontTx/>
              <a:buNone/>
              <a:defRPr/>
            </a:pPr>
            <a:r>
              <a:rPr kumimoji="0" lang="en-US" sz="2000" b="1" i="0" u="none" strike="noStrike" kern="1200" cap="none" spc="0" normalizeH="0" baseline="0" noProof="0" dirty="0">
                <a:ln>
                  <a:noFill/>
                </a:ln>
                <a:solidFill>
                  <a:prstClr val="black"/>
                </a:solidFill>
                <a:effectLst/>
                <a:uLnTx/>
                <a:uFillTx/>
                <a:ea typeface="黑体" panose="02010609060101010101" pitchFamily="49" charset="-122"/>
                <a:cs typeface="Times New Roman" panose="02020603050405020304" pitchFamily="18" charset="0"/>
              </a:rPr>
              <a:t>---------------</a:t>
            </a:r>
            <a:endParaRPr kumimoji="0" lang="en-US" sz="2000" b="1" i="0" u="none" strike="noStrike" kern="1200" cap="none" spc="0" normalizeH="0" baseline="0" noProof="0" dirty="0">
              <a:ln>
                <a:noFill/>
              </a:ln>
              <a:solidFill>
                <a:prstClr val="black"/>
              </a:solidFill>
              <a:effectLst/>
              <a:uLnTx/>
              <a:uFillTx/>
              <a:ea typeface="黑体" panose="02010609060101010101" pitchFamily="49" charset="-122"/>
              <a:cs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2000" b="1" i="0" u="none" strike="noStrike" kern="1200" cap="none" spc="0" normalizeH="0" baseline="0" noProof="0" dirty="0">
                <a:ln>
                  <a:noFill/>
                </a:ln>
                <a:solidFill>
                  <a:prstClr val="black"/>
                </a:solidFill>
                <a:effectLst/>
                <a:uLnTx/>
                <a:uFillTx/>
                <a:ea typeface="黑体" panose="02010609060101010101" pitchFamily="49" charset="-122"/>
                <a:cs typeface="Times New Roman" panose="02020603050405020304" pitchFamily="18" charset="0"/>
              </a:rPr>
              <a:t>存储客户端</a:t>
            </a:r>
            <a:endParaRPr kumimoji="0" lang="en-US" sz="2000" b="1" i="0" u="none" strike="noStrike" kern="1200" cap="none" spc="0" normalizeH="0" baseline="0" noProof="0" dirty="0">
              <a:ln>
                <a:noFill/>
              </a:ln>
              <a:solidFill>
                <a:prstClr val="black"/>
              </a:solidFill>
              <a:effectLst/>
              <a:uLnTx/>
              <a:uFillTx/>
              <a:ea typeface="黑体" panose="02010609060101010101" pitchFamily="49" charset="-122"/>
              <a:cs typeface="Times New Roman" panose="02020603050405020304" pitchFamily="18" charset="0"/>
            </a:endParaRPr>
          </a:p>
        </p:txBody>
      </p:sp>
      <p:sp>
        <p:nvSpPr>
          <p:cNvPr id="50" name="矩形 28"/>
          <p:cNvSpPr/>
          <p:nvPr/>
        </p:nvSpPr>
        <p:spPr>
          <a:xfrm>
            <a:off x="6620313" y="3860018"/>
            <a:ext cx="286081" cy="937098"/>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1100" b="1" i="0" u="none" strike="noStrike" kern="1200" cap="none" spc="0" normalizeH="0" baseline="0" noProof="0" dirty="0">
                <a:ln>
                  <a:noFill/>
                </a:ln>
                <a:solidFill>
                  <a:prstClr val="white"/>
                </a:solidFill>
                <a:effectLst/>
                <a:uLnTx/>
                <a:uFillTx/>
                <a:latin typeface="Times New Roman" panose="02020603050405020304" pitchFamily="18" charset="0"/>
                <a:ea typeface="黑体" panose="02010609060101010101" pitchFamily="49" charset="-122"/>
                <a:cs typeface="Times New Roman" panose="02020603050405020304" pitchFamily="18" charset="0"/>
              </a:rPr>
              <a:t>7ms</a:t>
            </a:r>
            <a:endParaRPr kumimoji="0" lang="en-US" sz="1100" b="1" i="0" u="none" strike="noStrike" kern="1200" cap="none" spc="0" normalizeH="0" baseline="0" noProof="0" dirty="0">
              <a:ln>
                <a:noFill/>
              </a:ln>
              <a:solidFill>
                <a:prstClr val="white"/>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4" name="图片 3"/>
          <p:cNvPicPr>
            <a:picLocks noChangeAspect="1"/>
          </p:cNvPicPr>
          <p:nvPr/>
        </p:nvPicPr>
        <p:blipFill>
          <a:blip r:embed="rId1"/>
          <a:stretch>
            <a:fillRect/>
          </a:stretch>
        </p:blipFill>
        <p:spPr>
          <a:xfrm>
            <a:off x="1269365" y="649605"/>
            <a:ext cx="6605905" cy="3295015"/>
          </a:xfrm>
          <a:prstGeom prst="snip2DiagRect">
            <a:avLst/>
          </a:prstGeom>
          <a:ln w="38100">
            <a:solidFill>
              <a:schemeClr val="bg1"/>
            </a:solidFill>
          </a:ln>
          <a:effectLst>
            <a:outerShdw blurRad="50800" dist="38100" dir="2700000" algn="tl" rotWithShape="0">
              <a:prstClr val="black">
                <a:alpha val="40000"/>
              </a:prst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up)">
                                      <p:cBhvr>
                                        <p:cTn id="12" dur="500"/>
                                        <p:tgtEl>
                                          <p:spTgt spid="5"/>
                                        </p:tgtEl>
                                      </p:cBhvr>
                                    </p:animEffect>
                                  </p:childTnLst>
                                </p:cTn>
                              </p:par>
                              <p:par>
                                <p:cTn id="13" presetID="22" presetClass="entr" presetSubtype="1" fill="hold" grpId="0" nodeType="withEffect">
                                  <p:stCondLst>
                                    <p:cond delay="0"/>
                                  </p:stCondLst>
                                  <p:childTnLst>
                                    <p:set>
                                      <p:cBhvr>
                                        <p:cTn id="14" dur="1" fill="hold">
                                          <p:stCondLst>
                                            <p:cond delay="0"/>
                                          </p:stCondLst>
                                        </p:cTn>
                                        <p:tgtEl>
                                          <p:spTgt spid="36"/>
                                        </p:tgtEl>
                                        <p:attrNameLst>
                                          <p:attrName>style.visibility</p:attrName>
                                        </p:attrNameLst>
                                      </p:cBhvr>
                                      <p:to>
                                        <p:strVal val="visible"/>
                                      </p:to>
                                    </p:set>
                                    <p:animEffect transition="in" filter="wipe(up)">
                                      <p:cBhvr>
                                        <p:cTn id="15" dur="500"/>
                                        <p:tgtEl>
                                          <p:spTgt spid="36"/>
                                        </p:tgtEl>
                                      </p:cBhvr>
                                    </p:animEffect>
                                  </p:childTnLst>
                                </p:cTn>
                              </p:par>
                              <p:par>
                                <p:cTn id="16" presetID="22" presetClass="entr" presetSubtype="1" fill="hold" grpId="0" nodeType="withEffect">
                                  <p:stCondLst>
                                    <p:cond delay="0"/>
                                  </p:stCondLst>
                                  <p:childTnLst>
                                    <p:set>
                                      <p:cBhvr>
                                        <p:cTn id="17" dur="1" fill="hold">
                                          <p:stCondLst>
                                            <p:cond delay="0"/>
                                          </p:stCondLst>
                                        </p:cTn>
                                        <p:tgtEl>
                                          <p:spTgt spid="40"/>
                                        </p:tgtEl>
                                        <p:attrNameLst>
                                          <p:attrName>style.visibility</p:attrName>
                                        </p:attrNameLst>
                                      </p:cBhvr>
                                      <p:to>
                                        <p:strVal val="visible"/>
                                      </p:to>
                                    </p:set>
                                    <p:animEffect transition="in" filter="wipe(up)">
                                      <p:cBhvr>
                                        <p:cTn id="18" dur="500"/>
                                        <p:tgtEl>
                                          <p:spTgt spid="40"/>
                                        </p:tgtEl>
                                      </p:cBhvr>
                                    </p:animEffect>
                                  </p:childTnLst>
                                </p:cTn>
                              </p:par>
                            </p:childTnLst>
                          </p:cTn>
                        </p:par>
                        <p:par>
                          <p:cTn id="19" fill="hold">
                            <p:stCondLst>
                              <p:cond delay="500"/>
                            </p:stCondLst>
                            <p:childTnLst>
                              <p:par>
                                <p:cTn id="20" presetID="22" presetClass="entr" presetSubtype="1" fill="hold" grpId="0" nodeType="after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wipe(up)">
                                      <p:cBhvr>
                                        <p:cTn id="22" dur="500"/>
                                        <p:tgtEl>
                                          <p:spTgt spid="6"/>
                                        </p:tgtEl>
                                      </p:cBhvr>
                                    </p:animEffect>
                                  </p:childTnLst>
                                </p:cTn>
                              </p:par>
                              <p:par>
                                <p:cTn id="23" presetID="22" presetClass="entr" presetSubtype="1"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wipe(up)">
                                      <p:cBhvr>
                                        <p:cTn id="25" dur="500"/>
                                        <p:tgtEl>
                                          <p:spTgt spid="7"/>
                                        </p:tgtEl>
                                      </p:cBhvr>
                                    </p:animEffect>
                                  </p:childTnLst>
                                </p:cTn>
                              </p:par>
                              <p:par>
                                <p:cTn id="26" presetID="22" presetClass="entr" presetSubtype="1" fill="hold" grpId="0" nodeType="with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wipe(up)">
                                      <p:cBhvr>
                                        <p:cTn id="28" dur="500"/>
                                        <p:tgtEl>
                                          <p:spTgt spid="8"/>
                                        </p:tgtEl>
                                      </p:cBhvr>
                                    </p:animEffect>
                                  </p:childTnLst>
                                </p:cTn>
                              </p:par>
                              <p:par>
                                <p:cTn id="29" presetID="22" presetClass="entr" presetSubtype="1" fill="hold" grpId="0" nodeType="with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wipe(up)">
                                      <p:cBhvr>
                                        <p:cTn id="31" dur="500"/>
                                        <p:tgtEl>
                                          <p:spTgt spid="9"/>
                                        </p:tgtEl>
                                      </p:cBhvr>
                                    </p:animEffect>
                                  </p:childTnLst>
                                </p:cTn>
                              </p:par>
                              <p:par>
                                <p:cTn id="32" presetID="22" presetClass="entr" presetSubtype="1" fill="hold" grpId="0" nodeType="with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wipe(up)">
                                      <p:cBhvr>
                                        <p:cTn id="34" dur="500"/>
                                        <p:tgtEl>
                                          <p:spTgt spid="10"/>
                                        </p:tgtEl>
                                      </p:cBhvr>
                                    </p:animEffect>
                                  </p:childTnLst>
                                </p:cTn>
                              </p:par>
                              <p:par>
                                <p:cTn id="35" presetID="22" presetClass="entr" presetSubtype="1" fill="hold" grpId="0" nodeType="with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wipe(up)">
                                      <p:cBhvr>
                                        <p:cTn id="37" dur="500"/>
                                        <p:tgtEl>
                                          <p:spTgt spid="11"/>
                                        </p:tgtEl>
                                      </p:cBhvr>
                                    </p:animEffect>
                                  </p:childTnLst>
                                </p:cTn>
                              </p:par>
                              <p:par>
                                <p:cTn id="38" presetID="22" presetClass="entr" presetSubtype="1" fill="hold" grpId="0" nodeType="withEffect">
                                  <p:stCondLst>
                                    <p:cond delay="0"/>
                                  </p:stCondLst>
                                  <p:childTnLst>
                                    <p:set>
                                      <p:cBhvr>
                                        <p:cTn id="39" dur="1" fill="hold">
                                          <p:stCondLst>
                                            <p:cond delay="0"/>
                                          </p:stCondLst>
                                        </p:cTn>
                                        <p:tgtEl>
                                          <p:spTgt spid="12"/>
                                        </p:tgtEl>
                                        <p:attrNameLst>
                                          <p:attrName>style.visibility</p:attrName>
                                        </p:attrNameLst>
                                      </p:cBhvr>
                                      <p:to>
                                        <p:strVal val="visible"/>
                                      </p:to>
                                    </p:set>
                                    <p:animEffect transition="in" filter="wipe(up)">
                                      <p:cBhvr>
                                        <p:cTn id="40" dur="500"/>
                                        <p:tgtEl>
                                          <p:spTgt spid="12"/>
                                        </p:tgtEl>
                                      </p:cBhvr>
                                    </p:animEffect>
                                  </p:childTnLst>
                                </p:cTn>
                              </p:par>
                              <p:par>
                                <p:cTn id="41" presetID="22" presetClass="entr" presetSubtype="1" fill="hold" grpId="0" nodeType="withEffect">
                                  <p:stCondLst>
                                    <p:cond delay="0"/>
                                  </p:stCondLst>
                                  <p:childTnLst>
                                    <p:set>
                                      <p:cBhvr>
                                        <p:cTn id="42" dur="1" fill="hold">
                                          <p:stCondLst>
                                            <p:cond delay="0"/>
                                          </p:stCondLst>
                                        </p:cTn>
                                        <p:tgtEl>
                                          <p:spTgt spid="13"/>
                                        </p:tgtEl>
                                        <p:attrNameLst>
                                          <p:attrName>style.visibility</p:attrName>
                                        </p:attrNameLst>
                                      </p:cBhvr>
                                      <p:to>
                                        <p:strVal val="visible"/>
                                      </p:to>
                                    </p:set>
                                    <p:animEffect transition="in" filter="wipe(up)">
                                      <p:cBhvr>
                                        <p:cTn id="43" dur="500"/>
                                        <p:tgtEl>
                                          <p:spTgt spid="13"/>
                                        </p:tgtEl>
                                      </p:cBhvr>
                                    </p:animEffect>
                                  </p:childTnLst>
                                </p:cTn>
                              </p:par>
                              <p:par>
                                <p:cTn id="44" presetID="22" presetClass="entr" presetSubtype="1" fill="hold" grpId="0" nodeType="withEffect">
                                  <p:stCondLst>
                                    <p:cond delay="0"/>
                                  </p:stCondLst>
                                  <p:childTnLst>
                                    <p:set>
                                      <p:cBhvr>
                                        <p:cTn id="45" dur="1" fill="hold">
                                          <p:stCondLst>
                                            <p:cond delay="0"/>
                                          </p:stCondLst>
                                        </p:cTn>
                                        <p:tgtEl>
                                          <p:spTgt spid="14"/>
                                        </p:tgtEl>
                                        <p:attrNameLst>
                                          <p:attrName>style.visibility</p:attrName>
                                        </p:attrNameLst>
                                      </p:cBhvr>
                                      <p:to>
                                        <p:strVal val="visible"/>
                                      </p:to>
                                    </p:set>
                                    <p:animEffect transition="in" filter="wipe(up)">
                                      <p:cBhvr>
                                        <p:cTn id="46" dur="500"/>
                                        <p:tgtEl>
                                          <p:spTgt spid="14"/>
                                        </p:tgtEl>
                                      </p:cBhvr>
                                    </p:animEffect>
                                  </p:childTnLst>
                                </p:cTn>
                              </p:par>
                              <p:par>
                                <p:cTn id="47" presetID="22" presetClass="entr" presetSubtype="1" fill="hold" nodeType="withEffect">
                                  <p:stCondLst>
                                    <p:cond delay="0"/>
                                  </p:stCondLst>
                                  <p:childTnLst>
                                    <p:set>
                                      <p:cBhvr>
                                        <p:cTn id="48" dur="1" fill="hold">
                                          <p:stCondLst>
                                            <p:cond delay="0"/>
                                          </p:stCondLst>
                                        </p:cTn>
                                        <p:tgtEl>
                                          <p:spTgt spid="15"/>
                                        </p:tgtEl>
                                        <p:attrNameLst>
                                          <p:attrName>style.visibility</p:attrName>
                                        </p:attrNameLst>
                                      </p:cBhvr>
                                      <p:to>
                                        <p:strVal val="visible"/>
                                      </p:to>
                                    </p:set>
                                    <p:animEffect transition="in" filter="wipe(up)">
                                      <p:cBhvr>
                                        <p:cTn id="49" dur="500"/>
                                        <p:tgtEl>
                                          <p:spTgt spid="15"/>
                                        </p:tgtEl>
                                      </p:cBhvr>
                                    </p:animEffect>
                                  </p:childTnLst>
                                </p:cTn>
                              </p:par>
                              <p:par>
                                <p:cTn id="50" presetID="22" presetClass="entr" presetSubtype="1" fill="hold" nodeType="withEffect">
                                  <p:stCondLst>
                                    <p:cond delay="0"/>
                                  </p:stCondLst>
                                  <p:childTnLst>
                                    <p:set>
                                      <p:cBhvr>
                                        <p:cTn id="51" dur="1" fill="hold">
                                          <p:stCondLst>
                                            <p:cond delay="0"/>
                                          </p:stCondLst>
                                        </p:cTn>
                                        <p:tgtEl>
                                          <p:spTgt spid="16"/>
                                        </p:tgtEl>
                                        <p:attrNameLst>
                                          <p:attrName>style.visibility</p:attrName>
                                        </p:attrNameLst>
                                      </p:cBhvr>
                                      <p:to>
                                        <p:strVal val="visible"/>
                                      </p:to>
                                    </p:set>
                                    <p:animEffect transition="in" filter="wipe(up)">
                                      <p:cBhvr>
                                        <p:cTn id="52" dur="500"/>
                                        <p:tgtEl>
                                          <p:spTgt spid="16"/>
                                        </p:tgtEl>
                                      </p:cBhvr>
                                    </p:animEffect>
                                  </p:childTnLst>
                                </p:cTn>
                              </p:par>
                              <p:par>
                                <p:cTn id="53" presetID="22" presetClass="entr" presetSubtype="1" fill="hold" nodeType="withEffect">
                                  <p:stCondLst>
                                    <p:cond delay="0"/>
                                  </p:stCondLst>
                                  <p:childTnLst>
                                    <p:set>
                                      <p:cBhvr>
                                        <p:cTn id="54" dur="1" fill="hold">
                                          <p:stCondLst>
                                            <p:cond delay="0"/>
                                          </p:stCondLst>
                                        </p:cTn>
                                        <p:tgtEl>
                                          <p:spTgt spid="17"/>
                                        </p:tgtEl>
                                        <p:attrNameLst>
                                          <p:attrName>style.visibility</p:attrName>
                                        </p:attrNameLst>
                                      </p:cBhvr>
                                      <p:to>
                                        <p:strVal val="visible"/>
                                      </p:to>
                                    </p:set>
                                    <p:animEffect transition="in" filter="wipe(up)">
                                      <p:cBhvr>
                                        <p:cTn id="55" dur="500"/>
                                        <p:tgtEl>
                                          <p:spTgt spid="17"/>
                                        </p:tgtEl>
                                      </p:cBhvr>
                                    </p:animEffect>
                                  </p:childTnLst>
                                </p:cTn>
                              </p:par>
                              <p:par>
                                <p:cTn id="56" presetID="22" presetClass="entr" presetSubtype="1" fill="hold" nodeType="withEffect">
                                  <p:stCondLst>
                                    <p:cond delay="0"/>
                                  </p:stCondLst>
                                  <p:childTnLst>
                                    <p:set>
                                      <p:cBhvr>
                                        <p:cTn id="57" dur="1" fill="hold">
                                          <p:stCondLst>
                                            <p:cond delay="0"/>
                                          </p:stCondLst>
                                        </p:cTn>
                                        <p:tgtEl>
                                          <p:spTgt spid="18"/>
                                        </p:tgtEl>
                                        <p:attrNameLst>
                                          <p:attrName>style.visibility</p:attrName>
                                        </p:attrNameLst>
                                      </p:cBhvr>
                                      <p:to>
                                        <p:strVal val="visible"/>
                                      </p:to>
                                    </p:set>
                                    <p:animEffect transition="in" filter="wipe(up)">
                                      <p:cBhvr>
                                        <p:cTn id="58" dur="500"/>
                                        <p:tgtEl>
                                          <p:spTgt spid="18"/>
                                        </p:tgtEl>
                                      </p:cBhvr>
                                    </p:animEffect>
                                  </p:childTnLst>
                                </p:cTn>
                              </p:par>
                              <p:par>
                                <p:cTn id="59" presetID="22" presetClass="entr" presetSubtype="1" fill="hold" nodeType="withEffect">
                                  <p:stCondLst>
                                    <p:cond delay="0"/>
                                  </p:stCondLst>
                                  <p:childTnLst>
                                    <p:set>
                                      <p:cBhvr>
                                        <p:cTn id="60" dur="1" fill="hold">
                                          <p:stCondLst>
                                            <p:cond delay="0"/>
                                          </p:stCondLst>
                                        </p:cTn>
                                        <p:tgtEl>
                                          <p:spTgt spid="19"/>
                                        </p:tgtEl>
                                        <p:attrNameLst>
                                          <p:attrName>style.visibility</p:attrName>
                                        </p:attrNameLst>
                                      </p:cBhvr>
                                      <p:to>
                                        <p:strVal val="visible"/>
                                      </p:to>
                                    </p:set>
                                    <p:animEffect transition="in" filter="wipe(up)">
                                      <p:cBhvr>
                                        <p:cTn id="61" dur="500"/>
                                        <p:tgtEl>
                                          <p:spTgt spid="19"/>
                                        </p:tgtEl>
                                      </p:cBhvr>
                                    </p:animEffect>
                                  </p:childTnLst>
                                </p:cTn>
                              </p:par>
                              <p:par>
                                <p:cTn id="62" presetID="22" presetClass="entr" presetSubtype="1" fill="hold" nodeType="withEffect">
                                  <p:stCondLst>
                                    <p:cond delay="0"/>
                                  </p:stCondLst>
                                  <p:childTnLst>
                                    <p:set>
                                      <p:cBhvr>
                                        <p:cTn id="63" dur="1" fill="hold">
                                          <p:stCondLst>
                                            <p:cond delay="0"/>
                                          </p:stCondLst>
                                        </p:cTn>
                                        <p:tgtEl>
                                          <p:spTgt spid="20"/>
                                        </p:tgtEl>
                                        <p:attrNameLst>
                                          <p:attrName>style.visibility</p:attrName>
                                        </p:attrNameLst>
                                      </p:cBhvr>
                                      <p:to>
                                        <p:strVal val="visible"/>
                                      </p:to>
                                    </p:set>
                                    <p:animEffect transition="in" filter="wipe(up)">
                                      <p:cBhvr>
                                        <p:cTn id="64" dur="500"/>
                                        <p:tgtEl>
                                          <p:spTgt spid="20"/>
                                        </p:tgtEl>
                                      </p:cBhvr>
                                    </p:animEffect>
                                  </p:childTnLst>
                                </p:cTn>
                              </p:par>
                              <p:par>
                                <p:cTn id="65" presetID="22" presetClass="entr" presetSubtype="1" fill="hold" nodeType="withEffect">
                                  <p:stCondLst>
                                    <p:cond delay="0"/>
                                  </p:stCondLst>
                                  <p:childTnLst>
                                    <p:set>
                                      <p:cBhvr>
                                        <p:cTn id="66" dur="1" fill="hold">
                                          <p:stCondLst>
                                            <p:cond delay="0"/>
                                          </p:stCondLst>
                                        </p:cTn>
                                        <p:tgtEl>
                                          <p:spTgt spid="21"/>
                                        </p:tgtEl>
                                        <p:attrNameLst>
                                          <p:attrName>style.visibility</p:attrName>
                                        </p:attrNameLst>
                                      </p:cBhvr>
                                      <p:to>
                                        <p:strVal val="visible"/>
                                      </p:to>
                                    </p:set>
                                    <p:animEffect transition="in" filter="wipe(up)">
                                      <p:cBhvr>
                                        <p:cTn id="67" dur="500"/>
                                        <p:tgtEl>
                                          <p:spTgt spid="21"/>
                                        </p:tgtEl>
                                      </p:cBhvr>
                                    </p:animEffect>
                                  </p:childTnLst>
                                </p:cTn>
                              </p:par>
                              <p:par>
                                <p:cTn id="68" presetID="22" presetClass="entr" presetSubtype="1" fill="hold" nodeType="withEffect">
                                  <p:stCondLst>
                                    <p:cond delay="0"/>
                                  </p:stCondLst>
                                  <p:childTnLst>
                                    <p:set>
                                      <p:cBhvr>
                                        <p:cTn id="69" dur="1" fill="hold">
                                          <p:stCondLst>
                                            <p:cond delay="0"/>
                                          </p:stCondLst>
                                        </p:cTn>
                                        <p:tgtEl>
                                          <p:spTgt spid="22"/>
                                        </p:tgtEl>
                                        <p:attrNameLst>
                                          <p:attrName>style.visibility</p:attrName>
                                        </p:attrNameLst>
                                      </p:cBhvr>
                                      <p:to>
                                        <p:strVal val="visible"/>
                                      </p:to>
                                    </p:set>
                                    <p:animEffect transition="in" filter="wipe(up)">
                                      <p:cBhvr>
                                        <p:cTn id="70" dur="500"/>
                                        <p:tgtEl>
                                          <p:spTgt spid="22"/>
                                        </p:tgtEl>
                                      </p:cBhvr>
                                    </p:animEffect>
                                  </p:childTnLst>
                                </p:cTn>
                              </p:par>
                            </p:childTnLst>
                          </p:cTn>
                        </p:par>
                        <p:par>
                          <p:cTn id="71" fill="hold">
                            <p:stCondLst>
                              <p:cond delay="1000"/>
                            </p:stCondLst>
                            <p:childTnLst>
                              <p:par>
                                <p:cTn id="72" presetID="22" presetClass="entr" presetSubtype="1" fill="hold" grpId="0" nodeType="afterEffect">
                                  <p:stCondLst>
                                    <p:cond delay="0"/>
                                  </p:stCondLst>
                                  <p:childTnLst>
                                    <p:set>
                                      <p:cBhvr>
                                        <p:cTn id="73" dur="1" fill="hold">
                                          <p:stCondLst>
                                            <p:cond delay="0"/>
                                          </p:stCondLst>
                                        </p:cTn>
                                        <p:tgtEl>
                                          <p:spTgt spid="24"/>
                                        </p:tgtEl>
                                        <p:attrNameLst>
                                          <p:attrName>style.visibility</p:attrName>
                                        </p:attrNameLst>
                                      </p:cBhvr>
                                      <p:to>
                                        <p:strVal val="visible"/>
                                      </p:to>
                                    </p:set>
                                    <p:animEffect transition="in" filter="wipe(up)">
                                      <p:cBhvr>
                                        <p:cTn id="74" dur="500"/>
                                        <p:tgtEl>
                                          <p:spTgt spid="24"/>
                                        </p:tgtEl>
                                      </p:cBhvr>
                                    </p:animEffect>
                                  </p:childTnLst>
                                </p:cTn>
                              </p:par>
                              <p:par>
                                <p:cTn id="75" presetID="22" presetClass="entr" presetSubtype="1" fill="hold" grpId="0" nodeType="withEffect">
                                  <p:stCondLst>
                                    <p:cond delay="0"/>
                                  </p:stCondLst>
                                  <p:childTnLst>
                                    <p:set>
                                      <p:cBhvr>
                                        <p:cTn id="76" dur="1" fill="hold">
                                          <p:stCondLst>
                                            <p:cond delay="0"/>
                                          </p:stCondLst>
                                        </p:cTn>
                                        <p:tgtEl>
                                          <p:spTgt spid="25"/>
                                        </p:tgtEl>
                                        <p:attrNameLst>
                                          <p:attrName>style.visibility</p:attrName>
                                        </p:attrNameLst>
                                      </p:cBhvr>
                                      <p:to>
                                        <p:strVal val="visible"/>
                                      </p:to>
                                    </p:set>
                                    <p:animEffect transition="in" filter="wipe(up)">
                                      <p:cBhvr>
                                        <p:cTn id="77" dur="500"/>
                                        <p:tgtEl>
                                          <p:spTgt spid="25"/>
                                        </p:tgtEl>
                                      </p:cBhvr>
                                    </p:animEffect>
                                  </p:childTnLst>
                                </p:cTn>
                              </p:par>
                              <p:par>
                                <p:cTn id="78" presetID="22" presetClass="entr" presetSubtype="1" fill="hold" grpId="0" nodeType="withEffect">
                                  <p:stCondLst>
                                    <p:cond delay="0"/>
                                  </p:stCondLst>
                                  <p:childTnLst>
                                    <p:set>
                                      <p:cBhvr>
                                        <p:cTn id="79" dur="1" fill="hold">
                                          <p:stCondLst>
                                            <p:cond delay="0"/>
                                          </p:stCondLst>
                                        </p:cTn>
                                        <p:tgtEl>
                                          <p:spTgt spid="26"/>
                                        </p:tgtEl>
                                        <p:attrNameLst>
                                          <p:attrName>style.visibility</p:attrName>
                                        </p:attrNameLst>
                                      </p:cBhvr>
                                      <p:to>
                                        <p:strVal val="visible"/>
                                      </p:to>
                                    </p:set>
                                    <p:animEffect transition="in" filter="wipe(up)">
                                      <p:cBhvr>
                                        <p:cTn id="80" dur="500"/>
                                        <p:tgtEl>
                                          <p:spTgt spid="26"/>
                                        </p:tgtEl>
                                      </p:cBhvr>
                                    </p:animEffect>
                                  </p:childTnLst>
                                </p:cTn>
                              </p:par>
                              <p:par>
                                <p:cTn id="81" presetID="22" presetClass="entr" presetSubtype="1" fill="hold" grpId="0" nodeType="withEffect">
                                  <p:stCondLst>
                                    <p:cond delay="0"/>
                                  </p:stCondLst>
                                  <p:childTnLst>
                                    <p:set>
                                      <p:cBhvr>
                                        <p:cTn id="82" dur="1" fill="hold">
                                          <p:stCondLst>
                                            <p:cond delay="0"/>
                                          </p:stCondLst>
                                        </p:cTn>
                                        <p:tgtEl>
                                          <p:spTgt spid="27"/>
                                        </p:tgtEl>
                                        <p:attrNameLst>
                                          <p:attrName>style.visibility</p:attrName>
                                        </p:attrNameLst>
                                      </p:cBhvr>
                                      <p:to>
                                        <p:strVal val="visible"/>
                                      </p:to>
                                    </p:set>
                                    <p:animEffect transition="in" filter="wipe(up)">
                                      <p:cBhvr>
                                        <p:cTn id="83" dur="500"/>
                                        <p:tgtEl>
                                          <p:spTgt spid="27"/>
                                        </p:tgtEl>
                                      </p:cBhvr>
                                    </p:animEffect>
                                  </p:childTnLst>
                                </p:cTn>
                              </p:par>
                              <p:par>
                                <p:cTn id="84" presetID="22" presetClass="entr" presetSubtype="1" fill="hold" grpId="0" nodeType="withEffect">
                                  <p:stCondLst>
                                    <p:cond delay="0"/>
                                  </p:stCondLst>
                                  <p:childTnLst>
                                    <p:set>
                                      <p:cBhvr>
                                        <p:cTn id="85" dur="1" fill="hold">
                                          <p:stCondLst>
                                            <p:cond delay="0"/>
                                          </p:stCondLst>
                                        </p:cTn>
                                        <p:tgtEl>
                                          <p:spTgt spid="28"/>
                                        </p:tgtEl>
                                        <p:attrNameLst>
                                          <p:attrName>style.visibility</p:attrName>
                                        </p:attrNameLst>
                                      </p:cBhvr>
                                      <p:to>
                                        <p:strVal val="visible"/>
                                      </p:to>
                                    </p:set>
                                    <p:animEffect transition="in" filter="wipe(up)">
                                      <p:cBhvr>
                                        <p:cTn id="86" dur="500"/>
                                        <p:tgtEl>
                                          <p:spTgt spid="28"/>
                                        </p:tgtEl>
                                      </p:cBhvr>
                                    </p:animEffect>
                                  </p:childTnLst>
                                </p:cTn>
                              </p:par>
                              <p:par>
                                <p:cTn id="87" presetID="22" presetClass="entr" presetSubtype="1" fill="hold" grpId="0" nodeType="withEffect">
                                  <p:stCondLst>
                                    <p:cond delay="0"/>
                                  </p:stCondLst>
                                  <p:childTnLst>
                                    <p:set>
                                      <p:cBhvr>
                                        <p:cTn id="88" dur="1" fill="hold">
                                          <p:stCondLst>
                                            <p:cond delay="0"/>
                                          </p:stCondLst>
                                        </p:cTn>
                                        <p:tgtEl>
                                          <p:spTgt spid="29"/>
                                        </p:tgtEl>
                                        <p:attrNameLst>
                                          <p:attrName>style.visibility</p:attrName>
                                        </p:attrNameLst>
                                      </p:cBhvr>
                                      <p:to>
                                        <p:strVal val="visible"/>
                                      </p:to>
                                    </p:set>
                                    <p:animEffect transition="in" filter="wipe(up)">
                                      <p:cBhvr>
                                        <p:cTn id="89" dur="500"/>
                                        <p:tgtEl>
                                          <p:spTgt spid="29"/>
                                        </p:tgtEl>
                                      </p:cBhvr>
                                    </p:animEffect>
                                  </p:childTnLst>
                                </p:cTn>
                              </p:par>
                              <p:par>
                                <p:cTn id="90" presetID="22" presetClass="entr" presetSubtype="1" fill="hold" grpId="0" nodeType="withEffect">
                                  <p:stCondLst>
                                    <p:cond delay="0"/>
                                  </p:stCondLst>
                                  <p:childTnLst>
                                    <p:set>
                                      <p:cBhvr>
                                        <p:cTn id="91" dur="1" fill="hold">
                                          <p:stCondLst>
                                            <p:cond delay="0"/>
                                          </p:stCondLst>
                                        </p:cTn>
                                        <p:tgtEl>
                                          <p:spTgt spid="30"/>
                                        </p:tgtEl>
                                        <p:attrNameLst>
                                          <p:attrName>style.visibility</p:attrName>
                                        </p:attrNameLst>
                                      </p:cBhvr>
                                      <p:to>
                                        <p:strVal val="visible"/>
                                      </p:to>
                                    </p:set>
                                    <p:animEffect transition="in" filter="wipe(up)">
                                      <p:cBhvr>
                                        <p:cTn id="92" dur="500"/>
                                        <p:tgtEl>
                                          <p:spTgt spid="30"/>
                                        </p:tgtEl>
                                      </p:cBhvr>
                                    </p:animEffect>
                                  </p:childTnLst>
                                </p:cTn>
                              </p:par>
                              <p:par>
                                <p:cTn id="93" presetID="22" presetClass="entr" presetSubtype="1" fill="hold" grpId="0" nodeType="withEffect">
                                  <p:stCondLst>
                                    <p:cond delay="0"/>
                                  </p:stCondLst>
                                  <p:childTnLst>
                                    <p:set>
                                      <p:cBhvr>
                                        <p:cTn id="94" dur="1" fill="hold">
                                          <p:stCondLst>
                                            <p:cond delay="0"/>
                                          </p:stCondLst>
                                        </p:cTn>
                                        <p:tgtEl>
                                          <p:spTgt spid="31"/>
                                        </p:tgtEl>
                                        <p:attrNameLst>
                                          <p:attrName>style.visibility</p:attrName>
                                        </p:attrNameLst>
                                      </p:cBhvr>
                                      <p:to>
                                        <p:strVal val="visible"/>
                                      </p:to>
                                    </p:set>
                                    <p:animEffect transition="in" filter="wipe(up)">
                                      <p:cBhvr>
                                        <p:cTn id="95" dur="500"/>
                                        <p:tgtEl>
                                          <p:spTgt spid="31"/>
                                        </p:tgtEl>
                                      </p:cBhvr>
                                    </p:animEffect>
                                  </p:childTnLst>
                                </p:cTn>
                              </p:par>
                              <p:par>
                                <p:cTn id="96" presetID="22" presetClass="entr" presetSubtype="1" fill="hold" grpId="0" nodeType="withEffect">
                                  <p:stCondLst>
                                    <p:cond delay="0"/>
                                  </p:stCondLst>
                                  <p:childTnLst>
                                    <p:set>
                                      <p:cBhvr>
                                        <p:cTn id="97" dur="1" fill="hold">
                                          <p:stCondLst>
                                            <p:cond delay="0"/>
                                          </p:stCondLst>
                                        </p:cTn>
                                        <p:tgtEl>
                                          <p:spTgt spid="32"/>
                                        </p:tgtEl>
                                        <p:attrNameLst>
                                          <p:attrName>style.visibility</p:attrName>
                                        </p:attrNameLst>
                                      </p:cBhvr>
                                      <p:to>
                                        <p:strVal val="visible"/>
                                      </p:to>
                                    </p:set>
                                    <p:animEffect transition="in" filter="wipe(up)">
                                      <p:cBhvr>
                                        <p:cTn id="98" dur="500"/>
                                        <p:tgtEl>
                                          <p:spTgt spid="32"/>
                                        </p:tgtEl>
                                      </p:cBhvr>
                                    </p:animEffect>
                                  </p:childTnLst>
                                </p:cTn>
                              </p:par>
                            </p:childTnLst>
                          </p:cTn>
                        </p:par>
                      </p:childTnLst>
                    </p:cTn>
                  </p:par>
                  <p:par>
                    <p:cTn id="99" fill="hold">
                      <p:stCondLst>
                        <p:cond delay="indefinite"/>
                      </p:stCondLst>
                      <p:childTnLst>
                        <p:par>
                          <p:cTn id="100" fill="hold">
                            <p:stCondLst>
                              <p:cond delay="0"/>
                            </p:stCondLst>
                            <p:childTnLst>
                              <p:par>
                                <p:cTn id="101" presetID="22" presetClass="entr" presetSubtype="1" fill="hold" grpId="0" nodeType="clickEffect">
                                  <p:stCondLst>
                                    <p:cond delay="0"/>
                                  </p:stCondLst>
                                  <p:childTnLst>
                                    <p:set>
                                      <p:cBhvr>
                                        <p:cTn id="102" dur="1" fill="hold">
                                          <p:stCondLst>
                                            <p:cond delay="0"/>
                                          </p:stCondLst>
                                        </p:cTn>
                                        <p:tgtEl>
                                          <p:spTgt spid="23"/>
                                        </p:tgtEl>
                                        <p:attrNameLst>
                                          <p:attrName>style.visibility</p:attrName>
                                        </p:attrNameLst>
                                      </p:cBhvr>
                                      <p:to>
                                        <p:strVal val="visible"/>
                                      </p:to>
                                    </p:set>
                                    <p:animEffect transition="in" filter="wipe(up)">
                                      <p:cBhvr>
                                        <p:cTn id="103" dur="500"/>
                                        <p:tgtEl>
                                          <p:spTgt spid="23"/>
                                        </p:tgtEl>
                                      </p:cBhvr>
                                    </p:animEffect>
                                  </p:childTnLst>
                                </p:cTn>
                              </p:par>
                              <p:par>
                                <p:cTn id="104" presetID="22" presetClass="entr" presetSubtype="1" fill="hold" grpId="0" nodeType="withEffect">
                                  <p:stCondLst>
                                    <p:cond delay="0"/>
                                  </p:stCondLst>
                                  <p:childTnLst>
                                    <p:set>
                                      <p:cBhvr>
                                        <p:cTn id="105" dur="1" fill="hold">
                                          <p:stCondLst>
                                            <p:cond delay="0"/>
                                          </p:stCondLst>
                                        </p:cTn>
                                        <p:tgtEl>
                                          <p:spTgt spid="50"/>
                                        </p:tgtEl>
                                        <p:attrNameLst>
                                          <p:attrName>style.visibility</p:attrName>
                                        </p:attrNameLst>
                                      </p:cBhvr>
                                      <p:to>
                                        <p:strVal val="visible"/>
                                      </p:to>
                                    </p:set>
                                    <p:animEffect transition="in" filter="wipe(up)">
                                      <p:cBhvr>
                                        <p:cTn id="106" dur="500"/>
                                        <p:tgtEl>
                                          <p:spTgt spid="50"/>
                                        </p:tgtEl>
                                      </p:cBhvr>
                                    </p:animEffec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grpId="0" nodeType="clickEffect">
                                  <p:stCondLst>
                                    <p:cond delay="0"/>
                                  </p:stCondLst>
                                  <p:childTnLst>
                                    <p:set>
                                      <p:cBhvr>
                                        <p:cTn id="110"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6" grpId="0" bldLvl="0" animBg="1"/>
      <p:bldP spid="7" grpId="0" bldLvl="0" animBg="1"/>
      <p:bldP spid="8" grpId="0" bldLvl="0" animBg="1"/>
      <p:bldP spid="9" grpId="0" bldLvl="0" animBg="1"/>
      <p:bldP spid="10" grpId="0" bldLvl="0" animBg="1"/>
      <p:bldP spid="11" grpId="0" bldLvl="0" animBg="1"/>
      <p:bldP spid="12" grpId="0" bldLvl="0" animBg="1"/>
      <p:bldP spid="13" grpId="0" bldLvl="0" animBg="1"/>
      <p:bldP spid="14" grpId="0"/>
      <p:bldP spid="23" grpId="0"/>
      <p:bldP spid="24" grpId="0"/>
      <p:bldP spid="25" grpId="0" bldLvl="0" animBg="1"/>
      <p:bldP spid="26" grpId="0" bldLvl="0" animBg="1"/>
      <p:bldP spid="27" grpId="0" bldLvl="0" animBg="1"/>
      <p:bldP spid="28" grpId="0" bldLvl="0" animBg="1"/>
      <p:bldP spid="29" grpId="0" bldLvl="0" animBg="1"/>
      <p:bldP spid="30" grpId="0" bldLvl="0" animBg="1"/>
      <p:bldP spid="31" grpId="0" bldLvl="0" animBg="1"/>
      <p:bldP spid="32" grpId="0" bldLvl="0" animBg="1"/>
      <p:bldP spid="34" grpId="0"/>
      <p:bldP spid="36" grpId="0" bldLvl="0" animBg="1"/>
      <p:bldP spid="40" grpId="0"/>
      <p:bldP spid="50" grpId="0" bldLvl="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本讲小结</a:t>
            </a:r>
            <a:endParaRPr lang="zh-CN" altLang="en-US"/>
          </a:p>
        </p:txBody>
      </p:sp>
      <p:sp>
        <p:nvSpPr>
          <p:cNvPr id="3" name="内容占位符 2"/>
          <p:cNvSpPr>
            <a:spLocks noGrp="1"/>
          </p:cNvSpPr>
          <p:nvPr>
            <p:ph idx="1"/>
          </p:nvPr>
        </p:nvSpPr>
        <p:spPr/>
        <p:txBody>
          <a:bodyPr/>
          <a:p>
            <a:r>
              <a:rPr lang="zh-CN" altLang="en-US"/>
              <a:t>对象存储基础知识</a:t>
            </a:r>
            <a:endParaRPr lang="zh-CN" altLang="en-US"/>
          </a:p>
          <a:p>
            <a:pPr lvl="1"/>
            <a:r>
              <a:rPr lang="zh-CN" altLang="en-US"/>
              <a:t>为云存储数据</a:t>
            </a:r>
            <a:endParaRPr lang="zh-CN" altLang="en-US"/>
          </a:p>
          <a:p>
            <a:r>
              <a:rPr lang="zh-CN" altLang="en-US"/>
              <a:t>用于解决什么问题？</a:t>
            </a:r>
            <a:endParaRPr lang="zh-CN" altLang="en-US"/>
          </a:p>
          <a:p>
            <a:pPr lvl="1"/>
            <a:r>
              <a:rPr lang="zh-CN" altLang="en-US" sz="2800"/>
              <a:t>扩展性</a:t>
            </a:r>
            <a:endParaRPr lang="zh-CN" altLang="en-US"/>
          </a:p>
          <a:p>
            <a:r>
              <a:rPr lang="zh-CN" altLang="en-US"/>
              <a:t>当前存在什么问题？</a:t>
            </a:r>
            <a:endParaRPr lang="zh-CN" altLang="en-US"/>
          </a:p>
          <a:p>
            <a:pPr lvl="1"/>
            <a:r>
              <a:rPr lang="zh-CN" altLang="en-US"/>
              <a:t>性能保障</a:t>
            </a:r>
            <a:endParaRPr lang="zh-CN" altLang="en-US"/>
          </a:p>
        </p:txBody>
      </p:sp>
      <p:sp>
        <p:nvSpPr>
          <p:cNvPr id="8" name="文本框 7"/>
          <p:cNvSpPr txBox="1"/>
          <p:nvPr/>
        </p:nvSpPr>
        <p:spPr>
          <a:xfrm>
            <a:off x="5868000" y="2880000"/>
            <a:ext cx="2700000" cy="2880000"/>
          </a:xfrm>
          <a:prstGeom prst="rect">
            <a:avLst/>
          </a:prstGeom>
          <a:solidFill>
            <a:schemeClr val="accent6">
              <a:lumMod val="40000"/>
              <a:lumOff val="60000"/>
            </a:schemeClr>
          </a:solidFill>
        </p:spPr>
        <p:txBody>
          <a:bodyPr wrap="square" rtlCol="0" anchor="b" anchorCtr="0">
            <a:noAutofit/>
          </a:bodyPr>
          <a:p>
            <a:r>
              <a:rPr lang="zh-CN" altLang="en-US" sz="3600">
                <a:solidFill>
                  <a:schemeClr val="bg1"/>
                </a:solidFill>
                <a:latin typeface="黑体" panose="02010609060101010101" pitchFamily="49" charset="-122"/>
                <a:ea typeface="黑体" panose="02010609060101010101" pitchFamily="49" charset="-122"/>
                <a:sym typeface="+mn-ea"/>
              </a:rPr>
              <a:t>研究目标</a:t>
            </a:r>
            <a:endParaRPr lang="zh-CN" altLang="en-US" sz="3600">
              <a:solidFill>
                <a:schemeClr val="bg1"/>
              </a:solidFill>
              <a:latin typeface="黑体" panose="02010609060101010101" pitchFamily="49" charset="-122"/>
              <a:ea typeface="黑体" panose="02010609060101010101" pitchFamily="49" charset="-122"/>
              <a:sym typeface="+mn-ea"/>
            </a:endParaRPr>
          </a:p>
        </p:txBody>
      </p:sp>
      <p:sp>
        <p:nvSpPr>
          <p:cNvPr id="5" name="文本框 4"/>
          <p:cNvSpPr txBox="1"/>
          <p:nvPr/>
        </p:nvSpPr>
        <p:spPr>
          <a:xfrm>
            <a:off x="5148580" y="3129279"/>
            <a:ext cx="3240000" cy="616585"/>
          </a:xfrm>
          <a:prstGeom prst="leftArrowCallout">
            <a:avLst>
              <a:gd name="adj1" fmla="val 48765"/>
              <a:gd name="adj2" fmla="val 38065"/>
              <a:gd name="adj3" fmla="val 25000"/>
              <a:gd name="adj4" fmla="val 72716"/>
            </a:avLst>
          </a:prstGeom>
          <a:solidFill>
            <a:schemeClr val="accent6"/>
          </a:solidFill>
        </p:spPr>
        <p:txBody>
          <a:bodyPr wrap="square" rtlCol="0" anchor="t">
            <a:spAutoFit/>
          </a:bodyPr>
          <a:p>
            <a:r>
              <a:rPr lang="zh-CN" altLang="en-US" sz="3600">
                <a:solidFill>
                  <a:srgbClr val="FFFF00"/>
                </a:solidFill>
                <a:latin typeface="黑体" panose="02010609060101010101" pitchFamily="49" charset="-122"/>
                <a:ea typeface="黑体" panose="02010609060101010101" pitchFamily="49" charset="-122"/>
                <a:sym typeface="+mn-ea"/>
              </a:rPr>
              <a:t>要有矿</a:t>
            </a:r>
            <a:endParaRPr lang="zh-CN" altLang="en-US" sz="3600">
              <a:solidFill>
                <a:srgbClr val="FFFF00"/>
              </a:solidFill>
              <a:latin typeface="黑体" panose="02010609060101010101" pitchFamily="49" charset="-122"/>
              <a:ea typeface="黑体" panose="02010609060101010101" pitchFamily="49" charset="-122"/>
              <a:sym typeface="+mn-ea"/>
            </a:endParaRPr>
          </a:p>
        </p:txBody>
      </p:sp>
      <p:sp>
        <p:nvSpPr>
          <p:cNvPr id="6" name="文本框 5"/>
          <p:cNvSpPr txBox="1"/>
          <p:nvPr/>
        </p:nvSpPr>
        <p:spPr>
          <a:xfrm>
            <a:off x="5148580" y="4273549"/>
            <a:ext cx="3240000" cy="616585"/>
          </a:xfrm>
          <a:prstGeom prst="leftArrowCallout">
            <a:avLst>
              <a:gd name="adj1" fmla="val 48765"/>
              <a:gd name="adj2" fmla="val 38065"/>
              <a:gd name="adj3" fmla="val 25000"/>
              <a:gd name="adj4" fmla="val 72716"/>
            </a:avLst>
          </a:prstGeom>
          <a:solidFill>
            <a:schemeClr val="accent6"/>
          </a:solidFill>
        </p:spPr>
        <p:txBody>
          <a:bodyPr wrap="square" rtlCol="0" anchor="t">
            <a:spAutoFit/>
          </a:bodyPr>
          <a:p>
            <a:r>
              <a:rPr lang="zh-CN" altLang="en-US" sz="3600">
                <a:solidFill>
                  <a:srgbClr val="FFFF00"/>
                </a:solidFill>
                <a:latin typeface="黑体" panose="02010609060101010101" pitchFamily="49" charset="-122"/>
                <a:ea typeface="黑体" panose="02010609060101010101" pitchFamily="49" charset="-122"/>
                <a:sym typeface="+mn-ea"/>
              </a:rPr>
              <a:t>没挖光</a:t>
            </a:r>
            <a:endParaRPr lang="zh-CN" altLang="en-US" sz="3600">
              <a:solidFill>
                <a:srgbClr val="FFFF00"/>
              </a:solidFill>
              <a:latin typeface="黑体" panose="02010609060101010101" pitchFamily="49" charset="-122"/>
              <a:ea typeface="黑体" panose="02010609060101010101" pitchFamily="49" charset="-122"/>
              <a:sym typeface="+mn-ea"/>
            </a:endParaRPr>
          </a:p>
        </p:txBody>
      </p:sp>
      <p:sp>
        <p:nvSpPr>
          <p:cNvPr id="9" name="文本框 8"/>
          <p:cNvSpPr txBox="1"/>
          <p:nvPr/>
        </p:nvSpPr>
        <p:spPr>
          <a:xfrm>
            <a:off x="5148580" y="1984375"/>
            <a:ext cx="3240000" cy="617219"/>
          </a:xfrm>
          <a:prstGeom prst="leftArrowCallout">
            <a:avLst>
              <a:gd name="adj1" fmla="val 48765"/>
              <a:gd name="adj2" fmla="val 38065"/>
              <a:gd name="adj3" fmla="val 25000"/>
              <a:gd name="adj4" fmla="val 72716"/>
            </a:avLst>
          </a:prstGeom>
          <a:solidFill>
            <a:schemeClr val="accent6"/>
          </a:solidFill>
        </p:spPr>
        <p:txBody>
          <a:bodyPr wrap="square" rtlCol="0" anchor="t">
            <a:spAutoFit/>
          </a:bodyPr>
          <a:p>
            <a:r>
              <a:rPr lang="zh-CN" altLang="en-US" sz="3600">
                <a:solidFill>
                  <a:schemeClr val="bg1"/>
                </a:solidFill>
                <a:latin typeface="黑体" panose="02010609060101010101" pitchFamily="49" charset="-122"/>
                <a:ea typeface="黑体" panose="02010609060101010101" pitchFamily="49" charset="-122"/>
                <a:sym typeface="+mn-ea"/>
              </a:rPr>
              <a:t>研究对象</a:t>
            </a:r>
            <a:endParaRPr lang="zh-CN" altLang="en-US" sz="3600">
              <a:solidFill>
                <a:srgbClr val="FFFF00"/>
              </a:solidFill>
              <a:latin typeface="黑体" panose="02010609060101010101" pitchFamily="49" charset="-122"/>
              <a:ea typeface="黑体" panose="02010609060101010101" pitchFamily="49" charset="-122"/>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right)">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right)">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right)">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dissolve">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5" grpId="0" animBg="1"/>
      <p:bldP spid="6" grpId="0" animBg="1"/>
      <p:bldP spid="8"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第二部分</a:t>
            </a:r>
            <a:endParaRPr lang="zh-CN" altLang="en-US"/>
          </a:p>
        </p:txBody>
      </p:sp>
      <p:sp>
        <p:nvSpPr>
          <p:cNvPr id="3" name="文本占位符 2"/>
          <p:cNvSpPr>
            <a:spLocks noGrp="1"/>
          </p:cNvSpPr>
          <p:nvPr>
            <p:ph type="body" idx="1"/>
          </p:nvPr>
        </p:nvSpPr>
        <p:spPr/>
        <p:txBody>
          <a:bodyPr/>
          <a:p>
            <a:r>
              <a:rPr lang="zh-CN" altLang="en-US"/>
              <a:t>尾延迟预测</a:t>
            </a:r>
            <a:endParaRPr lang="zh-CN" altLang="en-US"/>
          </a:p>
        </p:txBody>
      </p:sp>
      <p:sp>
        <p:nvSpPr>
          <p:cNvPr id="5" name="文本框 4"/>
          <p:cNvSpPr txBox="1"/>
          <p:nvPr/>
        </p:nvSpPr>
        <p:spPr>
          <a:xfrm>
            <a:off x="177165" y="5903595"/>
            <a:ext cx="8789035" cy="500380"/>
          </a:xfrm>
          <a:prstGeom prst="rect">
            <a:avLst/>
          </a:prstGeom>
          <a:noFill/>
        </p:spPr>
        <p:txBody>
          <a:bodyPr wrap="square" rtlCol="0" anchor="t">
            <a:spAutoFit/>
          </a:bodyPr>
          <a:p>
            <a:pPr marL="342900" indent="-342900" algn="just">
              <a:buAutoNum type="arabicPeriod"/>
            </a:pPr>
            <a:r>
              <a:rPr lang="zh-CN" altLang="en-US" sz="1400" b="0"/>
              <a:t>Understanding the latency distribution of cloud object storage systems[J]. </a:t>
            </a:r>
            <a:r>
              <a:rPr lang="en-US" altLang="zh-CN" sz="1400" b="0"/>
              <a:t>JPDC</a:t>
            </a:r>
            <a:r>
              <a:rPr lang="zh-CN" altLang="en-US" sz="1400" b="0"/>
              <a:t> 2019</a:t>
            </a:r>
            <a:endParaRPr lang="zh-CN" altLang="en-US" sz="1400" b="0"/>
          </a:p>
          <a:p>
            <a:pPr marL="342900" indent="-342900" algn="just">
              <a:buAutoNum type="arabicPeriod"/>
            </a:pPr>
            <a:r>
              <a:rPr lang="zh-CN" altLang="en-US" sz="1400" b="0"/>
              <a:t>Predicting Response Latency Percentiles for Cloud Object Storage Systems[C]</a:t>
            </a:r>
            <a:r>
              <a:rPr lang="en-US" altLang="zh-CN" sz="1400" b="0"/>
              <a:t>.</a:t>
            </a:r>
            <a:r>
              <a:rPr lang="zh-CN" altLang="en-US" sz="1400" b="0"/>
              <a:t> ICPP </a:t>
            </a:r>
            <a:r>
              <a:rPr lang="en-US" altLang="zh-CN" sz="1400" b="0"/>
              <a:t>2017</a:t>
            </a:r>
            <a:endParaRPr lang="en-US" altLang="zh-CN" sz="1400" b="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课程</a:t>
            </a:r>
            <a:r>
              <a:rPr lang="zh-CN" altLang="en-US"/>
              <a:t>信息</a:t>
            </a:r>
            <a:endParaRPr lang="zh-CN" altLang="en-US"/>
          </a:p>
        </p:txBody>
      </p:sp>
      <p:sp>
        <p:nvSpPr>
          <p:cNvPr id="3" name="内容占位符 2"/>
          <p:cNvSpPr>
            <a:spLocks noGrp="1"/>
          </p:cNvSpPr>
          <p:nvPr>
            <p:ph idx="1"/>
          </p:nvPr>
        </p:nvSpPr>
        <p:spPr/>
        <p:txBody>
          <a:bodyPr/>
          <a:p>
            <a:r>
              <a:rPr lang="zh-CN" altLang="en-US"/>
              <a:t>专题</a:t>
            </a:r>
            <a:r>
              <a:rPr lang="zh-CN" altLang="en-US"/>
              <a:t>内容</a:t>
            </a:r>
            <a:endParaRPr lang="zh-CN" altLang="en-US"/>
          </a:p>
          <a:p>
            <a:pPr lvl="1"/>
            <a:r>
              <a:rPr lang="zh-CN" altLang="en-US"/>
              <a:t>关于对象存储系统的</a:t>
            </a:r>
            <a:r>
              <a:rPr lang="zh-CN" altLang="en-US"/>
              <a:t>研究</a:t>
            </a:r>
            <a:endParaRPr lang="zh-CN" altLang="en-US"/>
          </a:p>
          <a:p>
            <a:pPr lvl="2"/>
            <a:r>
              <a:rPr lang="zh-CN" altLang="en-US"/>
              <a:t>一些基础</a:t>
            </a:r>
            <a:endParaRPr lang="zh-CN" altLang="en-US"/>
          </a:p>
          <a:p>
            <a:pPr lvl="3"/>
            <a:r>
              <a:rPr lang="zh-CN" altLang="en-US">
                <a:sym typeface="+mn-ea"/>
              </a:rPr>
              <a:t>https://github.com/cs-course/iot-storage-experiment </a:t>
            </a:r>
            <a:r>
              <a:rPr lang="zh-CN" altLang="en-US" sz="1000" i="1">
                <a:sym typeface="+mn-ea"/>
              </a:rPr>
              <a:t>物联网</a:t>
            </a:r>
            <a:r>
              <a:rPr lang="en-US" altLang="zh-CN" sz="1000" i="1">
                <a:sym typeface="+mn-ea"/>
              </a:rPr>
              <a:t>3</a:t>
            </a:r>
            <a:r>
              <a:rPr lang="zh-CN" altLang="en-US" sz="1000" i="1">
                <a:sym typeface="+mn-ea"/>
              </a:rPr>
              <a:t>年级下学期</a:t>
            </a:r>
            <a:endParaRPr lang="zh-CN" altLang="en-US" sz="1000"/>
          </a:p>
          <a:p>
            <a:pPr lvl="3"/>
            <a:r>
              <a:rPr lang="zh-CN" altLang="en-US"/>
              <a:t>https://github.com/cs-course/obs-tutorial</a:t>
            </a:r>
            <a:endParaRPr lang="zh-CN" altLang="en-US"/>
          </a:p>
          <a:p>
            <a:pPr lvl="2"/>
            <a:r>
              <a:rPr lang="zh-CN" altLang="en-US"/>
              <a:t>需要研究的问题</a:t>
            </a:r>
            <a:endParaRPr lang="zh-CN" altLang="en-US"/>
          </a:p>
          <a:p>
            <a:pPr lvl="3"/>
            <a:r>
              <a:rPr lang="zh-CN" altLang="en-US"/>
              <a:t>尾延迟挑战</a:t>
            </a:r>
            <a:endParaRPr lang="zh-CN" altLang="en-US"/>
          </a:p>
          <a:p>
            <a:pPr lvl="3"/>
            <a:r>
              <a:rPr lang="zh-CN" altLang="en-US"/>
              <a:t>如何优化</a:t>
            </a:r>
            <a:endParaRPr lang="zh-CN" altLang="en-US"/>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标题 4"/>
          <p:cNvSpPr>
            <a:spLocks noGrp="1"/>
          </p:cNvSpPr>
          <p:nvPr>
            <p:ph type="title"/>
          </p:nvPr>
        </p:nvSpPr>
        <p:spPr/>
        <p:txBody>
          <a:bodyPr/>
          <a:p>
            <a:r>
              <a:rPr lang="zh-CN" altLang="en-US"/>
              <a:t>重温尾延迟问题</a:t>
            </a:r>
            <a:endParaRPr lang="zh-CN" altLang="en-US"/>
          </a:p>
        </p:txBody>
      </p:sp>
      <p:pic>
        <p:nvPicPr>
          <p:cNvPr id="7" name="图片 6" descr="minio-architecture-diagram-distributed"/>
          <p:cNvPicPr>
            <a:picLocks noChangeAspect="1"/>
          </p:cNvPicPr>
          <p:nvPr/>
        </p:nvPicPr>
        <p:blipFill>
          <a:blip r:embed="rId1"/>
          <a:stretch>
            <a:fillRect/>
          </a:stretch>
        </p:blipFill>
        <p:spPr>
          <a:xfrm>
            <a:off x="3202940" y="3608070"/>
            <a:ext cx="5941060" cy="3267710"/>
          </a:xfrm>
          <a:prstGeom prst="rect">
            <a:avLst/>
          </a:prstGeom>
        </p:spPr>
      </p:pic>
      <p:pic>
        <p:nvPicPr>
          <p:cNvPr id="6" name="图片 5" descr="image004"/>
          <p:cNvPicPr>
            <a:picLocks noChangeAspect="1"/>
          </p:cNvPicPr>
          <p:nvPr/>
        </p:nvPicPr>
        <p:blipFill>
          <a:blip r:embed="rId2"/>
          <a:stretch>
            <a:fillRect/>
          </a:stretch>
        </p:blipFill>
        <p:spPr>
          <a:xfrm>
            <a:off x="41275" y="788670"/>
            <a:ext cx="6012180" cy="2357755"/>
          </a:xfrm>
          <a:prstGeom prst="rect">
            <a:avLst/>
          </a:prstGeom>
        </p:spPr>
      </p:pic>
      <p:sp>
        <p:nvSpPr>
          <p:cNvPr id="8" name="圆角右箭头 7"/>
          <p:cNvSpPr/>
          <p:nvPr/>
        </p:nvSpPr>
        <p:spPr>
          <a:xfrm rot="5400000">
            <a:off x="6501130" y="1689100"/>
            <a:ext cx="1260000" cy="1260000"/>
          </a:xfrm>
          <a:prstGeom prst="bentArrow">
            <a:avLst/>
          </a:prstGeom>
          <a:solidFill>
            <a:srgbClr val="0066FF"/>
          </a:solidFill>
          <a:ln>
            <a:noFill/>
          </a:ln>
          <a:effectLst/>
        </p:spPr>
        <p:txBody>
          <a:bodyPr vert="horz" wrap="square" lIns="91440" tIns="45720" rIns="91440" bIns="45720" numCol="1" anchor="t" anchorCtr="0" compatLnSpc="1">
            <a:noAutofit/>
          </a:bodyPr>
          <a:p>
            <a:pPr marL="276225" marR="0" indent="-276225" algn="l" defTabSz="914400" rtl="0" eaLnBrk="1" fontAlgn="base" latinLnBrk="0" hangingPunct="1">
              <a:lnSpc>
                <a:spcPct val="110000"/>
              </a:lnSpc>
              <a:spcBef>
                <a:spcPct val="20000"/>
              </a:spcBef>
              <a:spcAft>
                <a:spcPct val="0"/>
              </a:spcAft>
              <a:buClr>
                <a:srgbClr val="3366FF"/>
              </a:buClr>
              <a:buSzPct val="75000"/>
              <a:buFont typeface="Wingdings" panose="05000000000000000000" pitchFamily="2" charset="2"/>
              <a:buNone/>
            </a:pPr>
            <a:endParaRPr kumimoji="1" lang="zh-CN" altLang="en-US" sz="2000" b="0" i="0" u="none" strike="noStrike" cap="none" normalizeH="0" baseline="0" smtClean="0">
              <a:ln>
                <a:noFill/>
              </a:ln>
              <a:solidFill>
                <a:schemeClr val="tx1"/>
              </a:solidFill>
              <a:effectLst/>
              <a:latin typeface="Arial" panose="020B0604020202020204" pitchFamily="34" charset="0"/>
              <a:ea typeface="黑体" panose="02010609060101010101" pitchFamily="49" charset="-122"/>
            </a:endParaRPr>
          </a:p>
        </p:txBody>
      </p:sp>
      <p:sp>
        <p:nvSpPr>
          <p:cNvPr id="9" name="圆角右箭头 8"/>
          <p:cNvSpPr/>
          <p:nvPr/>
        </p:nvSpPr>
        <p:spPr>
          <a:xfrm rot="16200000">
            <a:off x="1477645" y="3731895"/>
            <a:ext cx="1260000" cy="1260000"/>
          </a:xfrm>
          <a:prstGeom prst="bentArrow">
            <a:avLst/>
          </a:prstGeom>
          <a:solidFill>
            <a:srgbClr val="0066FF"/>
          </a:solidFill>
          <a:ln>
            <a:noFill/>
          </a:ln>
          <a:effectLst/>
        </p:spPr>
        <p:txBody>
          <a:bodyPr vert="horz" wrap="square" lIns="91440" tIns="45720" rIns="91440" bIns="45720" numCol="1" anchor="t" anchorCtr="0" compatLnSpc="1">
            <a:noAutofit/>
          </a:bodyPr>
          <a:p>
            <a:pPr marL="276225" marR="0" indent="-276225" algn="l" defTabSz="914400" rtl="0" eaLnBrk="1" fontAlgn="base" latinLnBrk="0" hangingPunct="1">
              <a:lnSpc>
                <a:spcPct val="110000"/>
              </a:lnSpc>
              <a:spcBef>
                <a:spcPct val="20000"/>
              </a:spcBef>
              <a:spcAft>
                <a:spcPct val="0"/>
              </a:spcAft>
              <a:buClr>
                <a:srgbClr val="3366FF"/>
              </a:buClr>
              <a:buSzPct val="75000"/>
              <a:buFont typeface="Wingdings" panose="05000000000000000000" pitchFamily="2" charset="2"/>
              <a:buNone/>
            </a:pPr>
            <a:endParaRPr kumimoji="1" lang="zh-CN" altLang="en-US" sz="2000" b="0" i="0" u="none" strike="noStrike" cap="none" normalizeH="0" baseline="0" smtClean="0">
              <a:ln>
                <a:noFill/>
              </a:ln>
              <a:solidFill>
                <a:schemeClr val="tx1"/>
              </a:solidFill>
              <a:effectLst/>
              <a:latin typeface="Arial" panose="020B0604020202020204" pitchFamily="34" charset="0"/>
              <a:ea typeface="黑体" panose="02010609060101010101" pitchFamily="49" charset="-122"/>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请思考</a:t>
            </a:r>
            <a:endParaRPr lang="zh-CN" altLang="en-US"/>
          </a:p>
        </p:txBody>
      </p:sp>
      <p:sp>
        <p:nvSpPr>
          <p:cNvPr id="3" name="内容占位符 2"/>
          <p:cNvSpPr>
            <a:spLocks noGrp="1"/>
          </p:cNvSpPr>
          <p:nvPr>
            <p:ph idx="4294967295"/>
          </p:nvPr>
        </p:nvSpPr>
        <p:spPr>
          <a:xfrm>
            <a:off x="457200" y="1003935"/>
            <a:ext cx="8229600" cy="1344930"/>
          </a:xfrm>
        </p:spPr>
        <p:txBody>
          <a:bodyPr/>
          <a:p>
            <a:r>
              <a:rPr lang="zh-CN" altLang="en-US"/>
              <a:t>尾延迟挥之不去，</a:t>
            </a:r>
            <a:r>
              <a:rPr lang="zh-CN" altLang="en-US"/>
              <a:t>问题出</a:t>
            </a:r>
            <a:r>
              <a:rPr lang="zh-CN" altLang="en-US"/>
              <a:t>在哪里</a:t>
            </a:r>
            <a:r>
              <a:rPr lang="zh-CN" altLang="en-US"/>
              <a:t>？</a:t>
            </a:r>
            <a:endParaRPr lang="zh-CN" altLang="en-US"/>
          </a:p>
          <a:p>
            <a:pPr lvl="1"/>
            <a:r>
              <a:rPr lang="en-US" altLang="zh-CN">
                <a:sym typeface="+mn-ea"/>
              </a:rPr>
              <a:t>I/O</a:t>
            </a:r>
            <a:r>
              <a:rPr lang="zh-CN" altLang="en-US">
                <a:sym typeface="+mn-ea"/>
              </a:rPr>
              <a:t>过程存在</a:t>
            </a:r>
            <a:r>
              <a:rPr lang="zh-CN" altLang="en-US">
                <a:sym typeface="+mn-ea"/>
              </a:rPr>
              <a:t>随机性</a:t>
            </a:r>
            <a:endParaRPr lang="zh-CN" altLang="en-US"/>
          </a:p>
        </p:txBody>
      </p:sp>
      <p:pic>
        <p:nvPicPr>
          <p:cNvPr id="6" name="图片 5" descr="how-to-release-rocksolid-restful-apis-and-ice-the-testing-backblob-19-638"/>
          <p:cNvPicPr>
            <a:picLocks noChangeAspect="1"/>
          </p:cNvPicPr>
          <p:nvPr/>
        </p:nvPicPr>
        <p:blipFill>
          <a:blip r:embed="rId1"/>
          <a:srcRect l="5212" t="9587" r="5016" b="10237"/>
          <a:stretch>
            <a:fillRect/>
          </a:stretch>
        </p:blipFill>
        <p:spPr>
          <a:xfrm>
            <a:off x="1054735" y="2348865"/>
            <a:ext cx="7035165" cy="353568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dissolve">
                                      <p:cBhvr>
                                        <p:cTn id="7" dur="500"/>
                                        <p:tgtEl>
                                          <p:spTgt spid="3">
                                            <p:txEl>
                                              <p:pRg st="1" end="1"/>
                                            </p:txEl>
                                          </p:spTgt>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dissolve">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请思考</a:t>
            </a:r>
            <a:endParaRPr lang="zh-CN" altLang="en-US"/>
          </a:p>
        </p:txBody>
      </p:sp>
      <p:pic>
        <p:nvPicPr>
          <p:cNvPr id="3" name="图片 2" descr="swift_encryption"/>
          <p:cNvPicPr>
            <a:picLocks noChangeAspect="1"/>
          </p:cNvPicPr>
          <p:nvPr/>
        </p:nvPicPr>
        <p:blipFill>
          <a:blip r:embed="rId1"/>
          <a:stretch>
            <a:fillRect/>
          </a:stretch>
        </p:blipFill>
        <p:spPr>
          <a:xfrm>
            <a:off x="304800" y="932180"/>
            <a:ext cx="8534400" cy="5734050"/>
          </a:xfrm>
          <a:prstGeom prst="rect">
            <a:avLst/>
          </a:prstGeom>
        </p:spPr>
      </p:pic>
      <p:sp>
        <p:nvSpPr>
          <p:cNvPr id="5" name="文本框 4"/>
          <p:cNvSpPr txBox="1"/>
          <p:nvPr/>
        </p:nvSpPr>
        <p:spPr>
          <a:xfrm>
            <a:off x="1417320" y="869950"/>
            <a:ext cx="2256155" cy="521970"/>
          </a:xfrm>
          <a:prstGeom prst="rect">
            <a:avLst/>
          </a:prstGeom>
          <a:noFill/>
        </p:spPr>
        <p:txBody>
          <a:bodyPr wrap="none" rtlCol="0" anchor="t">
            <a:spAutoFit/>
          </a:bodyPr>
          <a:p>
            <a:pPr marL="285750" lvl="0" indent="-285750" algn="l" eaLnBrk="0" hangingPunct="0">
              <a:lnSpc>
                <a:spcPct val="100000"/>
              </a:lnSpc>
              <a:spcBef>
                <a:spcPct val="20000"/>
              </a:spcBef>
              <a:buClr>
                <a:srgbClr val="990033"/>
              </a:buClr>
              <a:buSzPct val="80000"/>
              <a:buFont typeface="Wingdings" panose="05000000000000000000" pitchFamily="2" charset="2"/>
              <a:buChar char="Ø"/>
            </a:pPr>
            <a:r>
              <a:rPr lang="zh-CN" altLang="en-US" sz="2800">
                <a:ea typeface="+mn-ea"/>
                <a:cs typeface="Times New Roman" panose="02020603050405020304" pitchFamily="18" charset="0"/>
                <a:sym typeface="+mn-ea"/>
              </a:rPr>
              <a:t>如同掷骰子</a:t>
            </a:r>
            <a:endParaRPr lang="zh-CN" altLang="en-US"/>
          </a:p>
        </p:txBody>
      </p:sp>
      <p:pic>
        <p:nvPicPr>
          <p:cNvPr id="6" name="图片 5" descr="1-dice-clipart-4cbRaxecg"/>
          <p:cNvPicPr>
            <a:picLocks noChangeAspect="1"/>
          </p:cNvPicPr>
          <p:nvPr/>
        </p:nvPicPr>
        <p:blipFill>
          <a:blip r:embed="rId2">
            <a:clrChange>
              <a:clrFrom>
                <a:srgbClr val="FFFFFF">
                  <a:alpha val="100000"/>
                </a:srgbClr>
              </a:clrFrom>
              <a:clrTo>
                <a:srgbClr val="FFFFFF">
                  <a:alpha val="100000"/>
                  <a:alpha val="0"/>
                </a:srgbClr>
              </a:clrTo>
            </a:clrChange>
          </a:blip>
          <a:srcRect t="5008"/>
          <a:stretch>
            <a:fillRect/>
          </a:stretch>
        </p:blipFill>
        <p:spPr>
          <a:xfrm>
            <a:off x="1731645" y="2477770"/>
            <a:ext cx="951230" cy="722630"/>
          </a:xfrm>
          <a:prstGeom prst="rect">
            <a:avLst/>
          </a:prstGeom>
        </p:spPr>
      </p:pic>
      <p:pic>
        <p:nvPicPr>
          <p:cNvPr id="7" name="图片 6" descr="1-dice-clipart-4cbRaxecg"/>
          <p:cNvPicPr>
            <a:picLocks noChangeAspect="1"/>
          </p:cNvPicPr>
          <p:nvPr/>
        </p:nvPicPr>
        <p:blipFill>
          <a:blip r:embed="rId2">
            <a:clrChange>
              <a:clrFrom>
                <a:srgbClr val="FFFFFF">
                  <a:alpha val="100000"/>
                </a:srgbClr>
              </a:clrFrom>
              <a:clrTo>
                <a:srgbClr val="FFFFFF">
                  <a:alpha val="100000"/>
                  <a:alpha val="0"/>
                </a:srgbClr>
              </a:clrTo>
            </a:clrChange>
          </a:blip>
          <a:srcRect t="5008"/>
          <a:stretch>
            <a:fillRect/>
          </a:stretch>
        </p:blipFill>
        <p:spPr>
          <a:xfrm>
            <a:off x="1831340" y="4637405"/>
            <a:ext cx="951230" cy="722630"/>
          </a:xfrm>
          <a:prstGeom prst="rect">
            <a:avLst/>
          </a:prstGeom>
        </p:spPr>
      </p:pic>
      <p:pic>
        <p:nvPicPr>
          <p:cNvPr id="8" name="图片 7" descr="1-dice-clipart-4cbRaxecg"/>
          <p:cNvPicPr>
            <a:picLocks noChangeAspect="1"/>
          </p:cNvPicPr>
          <p:nvPr/>
        </p:nvPicPr>
        <p:blipFill>
          <a:blip r:embed="rId2">
            <a:clrChange>
              <a:clrFrom>
                <a:srgbClr val="FFFFFF">
                  <a:alpha val="100000"/>
                </a:srgbClr>
              </a:clrFrom>
              <a:clrTo>
                <a:srgbClr val="FFFFFF">
                  <a:alpha val="100000"/>
                  <a:alpha val="0"/>
                </a:srgbClr>
              </a:clrTo>
            </a:clrChange>
          </a:blip>
          <a:srcRect t="5008"/>
          <a:stretch>
            <a:fillRect/>
          </a:stretch>
        </p:blipFill>
        <p:spPr>
          <a:xfrm>
            <a:off x="3583305" y="4330065"/>
            <a:ext cx="951230" cy="72263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dissolve">
                                      <p:cBhvr>
                                        <p:cTn id="11" dur="500"/>
                                        <p:tgtEl>
                                          <p:spTgt spid="6"/>
                                        </p:tgtEl>
                                      </p:cBhvr>
                                    </p:animEffect>
                                  </p:childTnLst>
                                </p:cTn>
                              </p:par>
                            </p:childTnLst>
                          </p:cTn>
                        </p:par>
                        <p:par>
                          <p:cTn id="12" fill="hold">
                            <p:stCondLst>
                              <p:cond delay="1000"/>
                            </p:stCondLst>
                            <p:childTnLst>
                              <p:par>
                                <p:cTn id="13" presetID="9" presetClass="entr" presetSubtype="0"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dissolve">
                                      <p:cBhvr>
                                        <p:cTn id="15" dur="500"/>
                                        <p:tgtEl>
                                          <p:spTgt spid="7"/>
                                        </p:tgtEl>
                                      </p:cBhvr>
                                    </p:animEffect>
                                  </p:childTnLst>
                                </p:cTn>
                              </p:par>
                            </p:childTnLst>
                          </p:cTn>
                        </p:par>
                        <p:par>
                          <p:cTn id="16" fill="hold">
                            <p:stCondLst>
                              <p:cond delay="1500"/>
                            </p:stCondLst>
                            <p:childTnLst>
                              <p:par>
                                <p:cTn id="17" presetID="9" presetClass="entr" presetSubtype="0" fill="hold"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dissolve">
                                      <p:cBhvr>
                                        <p:cTn id="1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做一下数学</a:t>
            </a:r>
            <a:endParaRPr lang="zh-CN" altLang="en-US"/>
          </a:p>
        </p:txBody>
      </p:sp>
      <p:pic>
        <p:nvPicPr>
          <p:cNvPr id="3" name="图片 2" descr="Probability-Coin-Toss"/>
          <p:cNvPicPr>
            <a:picLocks noChangeAspect="1"/>
          </p:cNvPicPr>
          <p:nvPr/>
        </p:nvPicPr>
        <p:blipFill>
          <a:blip r:embed="rId1"/>
          <a:stretch>
            <a:fillRect/>
          </a:stretch>
        </p:blipFill>
        <p:spPr>
          <a:xfrm>
            <a:off x="0" y="3636000"/>
            <a:ext cx="2156460" cy="3230880"/>
          </a:xfrm>
          <a:prstGeom prst="rect">
            <a:avLst/>
          </a:prstGeom>
        </p:spPr>
      </p:pic>
      <p:pic>
        <p:nvPicPr>
          <p:cNvPr id="5" name="图片 4" descr="th"/>
          <p:cNvPicPr>
            <a:picLocks noChangeAspect="1"/>
          </p:cNvPicPr>
          <p:nvPr/>
        </p:nvPicPr>
        <p:blipFill>
          <a:blip r:embed="rId2"/>
          <a:stretch>
            <a:fillRect/>
          </a:stretch>
        </p:blipFill>
        <p:spPr>
          <a:xfrm>
            <a:off x="130810" y="869950"/>
            <a:ext cx="3951605" cy="2567940"/>
          </a:xfrm>
          <a:prstGeom prst="rect">
            <a:avLst/>
          </a:prstGeom>
        </p:spPr>
      </p:pic>
      <p:sp>
        <p:nvSpPr>
          <p:cNvPr id="6" name="文本框 5"/>
          <p:cNvSpPr txBox="1"/>
          <p:nvPr/>
        </p:nvSpPr>
        <p:spPr>
          <a:xfrm>
            <a:off x="3339465" y="6421755"/>
            <a:ext cx="5746115" cy="354330"/>
          </a:xfrm>
          <a:prstGeom prst="rect">
            <a:avLst/>
          </a:prstGeom>
          <a:noFill/>
        </p:spPr>
        <p:txBody>
          <a:bodyPr wrap="square" rtlCol="0" anchor="t">
            <a:spAutoFit/>
          </a:bodyPr>
          <a:p>
            <a:pPr algn="r"/>
            <a:r>
              <a:rPr lang="zh-CN" altLang="en-US" b="0"/>
              <a:t>http://www.gwydir.demon.co.uk/jo/probability/info.htm</a:t>
            </a:r>
            <a:endParaRPr lang="zh-CN" altLang="en-US" b="0"/>
          </a:p>
        </p:txBody>
      </p:sp>
      <p:pic>
        <p:nvPicPr>
          <p:cNvPr id="7" name="图片 6" descr="coin-tosses"/>
          <p:cNvPicPr>
            <a:picLocks noChangeAspect="1"/>
          </p:cNvPicPr>
          <p:nvPr/>
        </p:nvPicPr>
        <p:blipFill>
          <a:blip r:embed="rId3"/>
          <a:stretch>
            <a:fillRect/>
          </a:stretch>
        </p:blipFill>
        <p:spPr>
          <a:xfrm>
            <a:off x="2589530" y="3636010"/>
            <a:ext cx="6350000" cy="2489200"/>
          </a:xfrm>
          <a:prstGeom prst="rect">
            <a:avLst/>
          </a:prstGeom>
        </p:spPr>
      </p:pic>
      <p:pic>
        <p:nvPicPr>
          <p:cNvPr id="8" name="图片 7" descr="cumulative frequency chart 0.55"/>
          <p:cNvPicPr>
            <a:picLocks noChangeAspect="1"/>
          </p:cNvPicPr>
          <p:nvPr/>
        </p:nvPicPr>
        <p:blipFill>
          <a:blip r:embed="rId4"/>
          <a:stretch>
            <a:fillRect/>
          </a:stretch>
        </p:blipFill>
        <p:spPr>
          <a:xfrm>
            <a:off x="4082415" y="869950"/>
            <a:ext cx="4975225" cy="259651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dissolv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dissolv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dissolve">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试着</a:t>
            </a:r>
            <a:r>
              <a:rPr lang="zh-CN" altLang="en-US"/>
              <a:t>抽象描述</a:t>
            </a:r>
            <a:endParaRPr lang="zh-CN" altLang="en-US"/>
          </a:p>
        </p:txBody>
      </p:sp>
      <p:pic>
        <p:nvPicPr>
          <p:cNvPr id="3" name="图片 2" descr="1200px-Mm1_queue.svg"/>
          <p:cNvPicPr>
            <a:picLocks noChangeAspect="1"/>
          </p:cNvPicPr>
          <p:nvPr/>
        </p:nvPicPr>
        <p:blipFill>
          <a:blip r:embed="rId1"/>
          <a:stretch>
            <a:fillRect/>
          </a:stretch>
        </p:blipFill>
        <p:spPr>
          <a:xfrm>
            <a:off x="71755" y="1595755"/>
            <a:ext cx="9000000" cy="3667046"/>
          </a:xfrm>
          <a:prstGeom prst="rect">
            <a:avLst/>
          </a:prstGeom>
        </p:spPr>
      </p:pic>
      <p:sp>
        <p:nvSpPr>
          <p:cNvPr id="4" name="文本框 3"/>
          <p:cNvSpPr txBox="1"/>
          <p:nvPr/>
        </p:nvSpPr>
        <p:spPr>
          <a:xfrm>
            <a:off x="4079240" y="6445250"/>
            <a:ext cx="4992370" cy="354330"/>
          </a:xfrm>
          <a:prstGeom prst="rect">
            <a:avLst/>
          </a:prstGeom>
          <a:noFill/>
        </p:spPr>
        <p:txBody>
          <a:bodyPr wrap="square" rtlCol="0" anchor="t">
            <a:spAutoFit/>
          </a:bodyPr>
          <a:p>
            <a:r>
              <a:rPr lang="zh-CN" altLang="en-US" b="0"/>
              <a:t>https://www.supositorio.com/rcalc/rcalclite.htm</a:t>
            </a:r>
            <a:endParaRPr lang="zh-CN" altLang="en-US" b="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负载与尾延迟分布的关系</a:t>
            </a:r>
            <a:endParaRPr lang="zh-CN" altLang="en-US"/>
          </a:p>
        </p:txBody>
      </p:sp>
      <p:pic>
        <p:nvPicPr>
          <p:cNvPr id="5" name="图片 4"/>
          <p:cNvPicPr>
            <a:picLocks noChangeAspect="1"/>
          </p:cNvPicPr>
          <p:nvPr/>
        </p:nvPicPr>
        <p:blipFill>
          <a:blip r:embed="rId1"/>
          <a:stretch>
            <a:fillRect/>
          </a:stretch>
        </p:blipFill>
        <p:spPr>
          <a:xfrm>
            <a:off x="6102704" y="1951355"/>
            <a:ext cx="2877820" cy="3240000"/>
          </a:xfrm>
          <a:prstGeom prst="rect">
            <a:avLst/>
          </a:prstGeom>
        </p:spPr>
      </p:pic>
      <p:pic>
        <p:nvPicPr>
          <p:cNvPr id="6" name="图片 5"/>
          <p:cNvPicPr>
            <a:picLocks noChangeAspect="1"/>
          </p:cNvPicPr>
          <p:nvPr/>
        </p:nvPicPr>
        <p:blipFill>
          <a:blip r:embed="rId2"/>
          <a:stretch>
            <a:fillRect/>
          </a:stretch>
        </p:blipFill>
        <p:spPr>
          <a:xfrm>
            <a:off x="3036289" y="1951355"/>
            <a:ext cx="2887345" cy="3240000"/>
          </a:xfrm>
          <a:prstGeom prst="rect">
            <a:avLst/>
          </a:prstGeom>
        </p:spPr>
      </p:pic>
      <p:sp>
        <p:nvSpPr>
          <p:cNvPr id="7" name="文本框 6"/>
          <p:cNvSpPr txBox="1"/>
          <p:nvPr/>
        </p:nvSpPr>
        <p:spPr>
          <a:xfrm>
            <a:off x="6249670" y="5384800"/>
            <a:ext cx="2684145" cy="354330"/>
          </a:xfrm>
          <a:prstGeom prst="rect">
            <a:avLst/>
          </a:prstGeom>
          <a:noFill/>
        </p:spPr>
        <p:txBody>
          <a:bodyPr wrap="square" rtlCol="0">
            <a:spAutoFit/>
          </a:bodyPr>
          <a:p>
            <a:r>
              <a:rPr lang="en-US" altLang="zh-CN"/>
              <a:t>15/16/1</a:t>
            </a:r>
            <a:endParaRPr lang="en-US" altLang="zh-CN"/>
          </a:p>
        </p:txBody>
      </p:sp>
      <p:sp>
        <p:nvSpPr>
          <p:cNvPr id="8" name="文本框 7"/>
          <p:cNvSpPr txBox="1"/>
          <p:nvPr/>
        </p:nvSpPr>
        <p:spPr>
          <a:xfrm>
            <a:off x="3114675" y="5384800"/>
            <a:ext cx="2684145" cy="354330"/>
          </a:xfrm>
          <a:prstGeom prst="rect">
            <a:avLst/>
          </a:prstGeom>
          <a:noFill/>
        </p:spPr>
        <p:txBody>
          <a:bodyPr wrap="square" rtlCol="0">
            <a:spAutoFit/>
          </a:bodyPr>
          <a:p>
            <a:r>
              <a:rPr lang="en-US" altLang="zh-CN"/>
              <a:t>12/16/1</a:t>
            </a:r>
            <a:endParaRPr lang="en-US" altLang="zh-CN"/>
          </a:p>
        </p:txBody>
      </p:sp>
      <p:pic>
        <p:nvPicPr>
          <p:cNvPr id="9" name="图片 8"/>
          <p:cNvPicPr>
            <a:picLocks noChangeAspect="1"/>
          </p:cNvPicPr>
          <p:nvPr/>
        </p:nvPicPr>
        <p:blipFill>
          <a:blip r:embed="rId3"/>
          <a:stretch>
            <a:fillRect/>
          </a:stretch>
        </p:blipFill>
        <p:spPr>
          <a:xfrm>
            <a:off x="55245" y="1951355"/>
            <a:ext cx="2801974" cy="3240000"/>
          </a:xfrm>
          <a:prstGeom prst="rect">
            <a:avLst/>
          </a:prstGeom>
        </p:spPr>
      </p:pic>
      <p:sp>
        <p:nvSpPr>
          <p:cNvPr id="10" name="文本框 9"/>
          <p:cNvSpPr txBox="1"/>
          <p:nvPr/>
        </p:nvSpPr>
        <p:spPr>
          <a:xfrm>
            <a:off x="223520" y="5384800"/>
            <a:ext cx="2684145" cy="354330"/>
          </a:xfrm>
          <a:prstGeom prst="rect">
            <a:avLst/>
          </a:prstGeom>
          <a:noFill/>
        </p:spPr>
        <p:txBody>
          <a:bodyPr wrap="square" rtlCol="0">
            <a:spAutoFit/>
          </a:bodyPr>
          <a:p>
            <a:r>
              <a:rPr lang="en-US" altLang="zh-CN"/>
              <a:t>8/16/1</a:t>
            </a:r>
            <a:endParaRPr lang="en-US" altLang="zh-CN"/>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实际观测</a:t>
            </a:r>
            <a:endParaRPr lang="zh-CN" altLang="en-US"/>
          </a:p>
        </p:txBody>
      </p:sp>
      <p:sp>
        <p:nvSpPr>
          <p:cNvPr id="3" name="文本框 2"/>
          <p:cNvSpPr txBox="1"/>
          <p:nvPr/>
        </p:nvSpPr>
        <p:spPr>
          <a:xfrm>
            <a:off x="457200" y="1805940"/>
            <a:ext cx="8229600" cy="2194560"/>
          </a:xfrm>
          <a:prstGeom prst="rect">
            <a:avLst/>
          </a:prstGeom>
          <a:noFill/>
        </p:spPr>
        <p:txBody>
          <a:bodyPr wrap="square" rtlCol="0" anchor="t">
            <a:spAutoFit/>
          </a:bodyPr>
          <a:p>
            <a:pPr algn="l"/>
            <a:r>
              <a:rPr lang="zh-CN" altLang="en-US" b="0"/>
              <a:t>s3bench </a:t>
            </a:r>
            <a:r>
              <a:rPr lang="en-US" altLang="zh-CN" b="0"/>
              <a:t>\</a:t>
            </a:r>
            <a:endParaRPr lang="en-US" altLang="zh-CN" b="0"/>
          </a:p>
          <a:p>
            <a:pPr algn="l"/>
            <a:r>
              <a:rPr lang="en-US" altLang="zh-CN" b="0"/>
              <a:t>	</a:t>
            </a:r>
            <a:r>
              <a:rPr lang="zh-CN" altLang="en-US" b="0"/>
              <a:t>-accessKey=hust -accessSecret=hust2019 </a:t>
            </a:r>
            <a:r>
              <a:rPr lang="en-US" altLang="zh-CN" b="0"/>
              <a:t>\</a:t>
            </a:r>
            <a:endParaRPr lang="en-US" altLang="zh-CN" b="0"/>
          </a:p>
          <a:p>
            <a:pPr algn="l"/>
            <a:r>
              <a:rPr lang="en-US" altLang="zh-CN" b="0"/>
              <a:t>	</a:t>
            </a:r>
            <a:r>
              <a:rPr lang="zh-CN" altLang="en-US" b="0"/>
              <a:t>-bucket=loadgen </a:t>
            </a:r>
            <a:r>
              <a:rPr lang="en-US" altLang="zh-CN" b="0"/>
              <a:t>\</a:t>
            </a:r>
            <a:endParaRPr lang="en-US" altLang="zh-CN" b="0"/>
          </a:p>
          <a:p>
            <a:pPr algn="l"/>
            <a:r>
              <a:rPr lang="en-US" altLang="zh-CN" b="0"/>
              <a:t>	</a:t>
            </a:r>
            <a:r>
              <a:rPr lang="zh-CN" altLang="en-US" b="0"/>
              <a:t>-endpoint=http://192.168.3.85:9000 </a:t>
            </a:r>
            <a:r>
              <a:rPr lang="en-US" altLang="zh-CN" b="0"/>
              <a:t>\</a:t>
            </a:r>
            <a:endParaRPr lang="en-US" altLang="zh-CN" b="0"/>
          </a:p>
          <a:p>
            <a:pPr algn="l"/>
            <a:r>
              <a:rPr lang="en-US" altLang="zh-CN" b="0"/>
              <a:t>	</a:t>
            </a:r>
            <a:r>
              <a:rPr lang="zh-CN" altLang="en-US" b="0"/>
              <a:t>-numClients=$1 </a:t>
            </a:r>
            <a:r>
              <a:rPr lang="en-US" altLang="zh-CN" b="0"/>
              <a:t>\ </a:t>
            </a:r>
            <a:r>
              <a:rPr lang="en-US" altLang="zh-CN">
                <a:solidFill>
                  <a:srgbClr val="FF0000"/>
                </a:solidFill>
              </a:rPr>
              <a:t>{1, 2, 4, 8, 16, 32}</a:t>
            </a:r>
            <a:endParaRPr lang="en-US" altLang="zh-CN" b="0"/>
          </a:p>
          <a:p>
            <a:pPr algn="l"/>
            <a:r>
              <a:rPr lang="en-US" altLang="zh-CN" b="0"/>
              <a:t>	</a:t>
            </a:r>
            <a:r>
              <a:rPr lang="zh-CN" altLang="en-US" b="0"/>
              <a:t>-numSamples=1024 </a:t>
            </a:r>
            <a:r>
              <a:rPr lang="en-US" altLang="zh-CN" b="0"/>
              <a:t>\</a:t>
            </a:r>
            <a:endParaRPr lang="en-US" altLang="zh-CN" b="0"/>
          </a:p>
          <a:p>
            <a:pPr algn="l"/>
            <a:r>
              <a:rPr lang="en-US" altLang="zh-CN" b="0"/>
              <a:t>	</a:t>
            </a:r>
            <a:r>
              <a:rPr lang="zh-CN" altLang="en-US" b="0"/>
              <a:t>-objectNamePrefix=loadgen </a:t>
            </a:r>
            <a:r>
              <a:rPr lang="en-US" altLang="zh-CN" b="0"/>
              <a:t>\</a:t>
            </a:r>
            <a:endParaRPr lang="en-US" altLang="zh-CN" b="0"/>
          </a:p>
          <a:p>
            <a:pPr algn="l"/>
            <a:r>
              <a:rPr lang="en-US" altLang="zh-CN" b="0"/>
              <a:t>	</a:t>
            </a:r>
            <a:r>
              <a:rPr lang="zh-CN" altLang="en-US" b="0"/>
              <a:t>-objectSize=$(( 1024 * 256 ))</a:t>
            </a:r>
            <a:endParaRPr lang="zh-CN" altLang="en-US" b="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下面我们尝试分析现实系统</a:t>
            </a:r>
            <a:endParaRPr lang="zh-CN" altLang="en-US"/>
          </a:p>
        </p:txBody>
      </p:sp>
      <p:pic>
        <p:nvPicPr>
          <p:cNvPr id="3" name="图片 2"/>
          <p:cNvPicPr>
            <a:picLocks noChangeAspect="1"/>
          </p:cNvPicPr>
          <p:nvPr/>
        </p:nvPicPr>
        <p:blipFill>
          <a:blip r:embed="rId1"/>
          <a:stretch>
            <a:fillRect/>
          </a:stretch>
        </p:blipFill>
        <p:spPr>
          <a:xfrm>
            <a:off x="0" y="1193800"/>
            <a:ext cx="9144000" cy="4569462"/>
          </a:xfrm>
          <a:prstGeom prst="rect">
            <a:avLst/>
          </a:prstGeom>
        </p:spPr>
      </p:pic>
      <p:sp>
        <p:nvSpPr>
          <p:cNvPr id="4" name="文本框 3"/>
          <p:cNvSpPr txBox="1"/>
          <p:nvPr/>
        </p:nvSpPr>
        <p:spPr>
          <a:xfrm>
            <a:off x="1323340" y="6196965"/>
            <a:ext cx="7699375" cy="354330"/>
          </a:xfrm>
          <a:prstGeom prst="rect">
            <a:avLst/>
          </a:prstGeom>
          <a:noFill/>
        </p:spPr>
        <p:txBody>
          <a:bodyPr wrap="square" rtlCol="0" anchor="t">
            <a:spAutoFit/>
          </a:bodyPr>
          <a:p>
            <a:pPr algn="r"/>
            <a:r>
              <a:rPr lang="zh-CN" altLang="en-US" b="0"/>
              <a:t>https://grafana.wikimedia.org/d/OPgmB1Eiz/swift?orgId=1</a:t>
            </a:r>
            <a:endParaRPr lang="zh-CN" altLang="en-US" b="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下面我们尝试分析现实系统</a:t>
            </a:r>
            <a:endParaRPr lang="zh-CN" altLang="en-US"/>
          </a:p>
        </p:txBody>
      </p:sp>
      <p:grpSp>
        <p:nvGrpSpPr>
          <p:cNvPr id="7" name="组合 6"/>
          <p:cNvGrpSpPr/>
          <p:nvPr/>
        </p:nvGrpSpPr>
        <p:grpSpPr>
          <a:xfrm>
            <a:off x="1440180" y="1440180"/>
            <a:ext cx="6248400" cy="3790950"/>
            <a:chOff x="2268" y="2268"/>
            <a:chExt cx="9840" cy="5970"/>
          </a:xfrm>
        </p:grpSpPr>
        <p:pic>
          <p:nvPicPr>
            <p:cNvPr id="5" name="图片 4" descr="blog_openstack_load_balancer"/>
            <p:cNvPicPr>
              <a:picLocks noChangeAspect="1"/>
            </p:cNvPicPr>
            <p:nvPr/>
          </p:nvPicPr>
          <p:blipFill>
            <a:blip r:embed="rId1"/>
            <a:stretch>
              <a:fillRect/>
            </a:stretch>
          </p:blipFill>
          <p:spPr>
            <a:xfrm>
              <a:off x="2268" y="2268"/>
              <a:ext cx="9840" cy="5970"/>
            </a:xfrm>
            <a:prstGeom prst="rect">
              <a:avLst/>
            </a:prstGeom>
          </p:spPr>
        </p:pic>
        <p:sp>
          <p:nvSpPr>
            <p:cNvPr id="6" name="矩形 5"/>
            <p:cNvSpPr/>
            <p:nvPr/>
          </p:nvSpPr>
          <p:spPr>
            <a:xfrm>
              <a:off x="4450" y="2835"/>
              <a:ext cx="4726" cy="340"/>
            </a:xfrm>
            <a:prstGeom prst="rect">
              <a:avLst/>
            </a:prstGeom>
            <a:solidFill>
              <a:srgbClr val="E6E0EC"/>
            </a:solidFill>
            <a:ln>
              <a:noFill/>
            </a:ln>
            <a:effectLst/>
          </p:spPr>
          <p:txBody>
            <a:bodyPr vert="eaVert" wrap="square" lIns="91440" tIns="45720" rIns="91440" bIns="45720" numCol="1" anchor="t" anchorCtr="0" compatLnSpc="1">
              <a:noAutofit/>
            </a:bodyPr>
            <a:p>
              <a:pPr marL="276225" marR="0" indent="-276225" algn="l" defTabSz="914400" rtl="0" eaLnBrk="1" fontAlgn="base" latinLnBrk="0" hangingPunct="1">
                <a:lnSpc>
                  <a:spcPct val="110000"/>
                </a:lnSpc>
                <a:spcBef>
                  <a:spcPct val="20000"/>
                </a:spcBef>
                <a:spcAft>
                  <a:spcPct val="0"/>
                </a:spcAft>
                <a:buClr>
                  <a:srgbClr val="3366FF"/>
                </a:buClr>
                <a:buSzPct val="75000"/>
                <a:buFont typeface="Wingdings" panose="05000000000000000000" pitchFamily="2" charset="2"/>
                <a:buNone/>
              </a:pPr>
              <a:endParaRPr kumimoji="1" lang="zh-CN" altLang="en-US" sz="2000" b="0" i="0" u="none" strike="noStrike" cap="none" normalizeH="0" baseline="0" smtClean="0">
                <a:ln>
                  <a:noFill/>
                </a:ln>
                <a:solidFill>
                  <a:srgbClr val="FF3300"/>
                </a:solidFill>
                <a:effectLst/>
                <a:latin typeface="Arial" panose="020B0604020202020204" pitchFamily="34" charset="0"/>
                <a:ea typeface="黑体" panose="02010609060101010101" pitchFamily="49" charset="-122"/>
              </a:endParaRPr>
            </a:p>
          </p:txBody>
        </p:sp>
      </p:gr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尾延迟优化的挑战</a:t>
            </a:r>
            <a:endParaRPr lang="zh-CN" altLang="en-US"/>
          </a:p>
        </p:txBody>
      </p:sp>
      <p:pic>
        <p:nvPicPr>
          <p:cNvPr id="6" name="Picture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984599" y="1283994"/>
            <a:ext cx="7174800" cy="5270400"/>
          </a:xfrm>
          <a:prstGeom prst="rect">
            <a:avLst/>
          </a:prstGeom>
        </p:spPr>
      </p:pic>
      <p:pic>
        <p:nvPicPr>
          <p:cNvPr id="4" name="图片 3" descr="ThreeDice-58c709435f9b58af5ca4d2c8"/>
          <p:cNvPicPr>
            <a:picLocks noChangeAspect="1"/>
          </p:cNvPicPr>
          <p:nvPr/>
        </p:nvPicPr>
        <p:blipFill>
          <a:blip r:embed="rId2"/>
          <a:srcRect l="4907" r="18531"/>
          <a:stretch>
            <a:fillRect/>
          </a:stretch>
        </p:blipFill>
        <p:spPr>
          <a:xfrm>
            <a:off x="7657465" y="6350"/>
            <a:ext cx="1416685" cy="1233805"/>
          </a:xfrm>
          <a:prstGeom prst="rect">
            <a:avLst/>
          </a:prstGeom>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云上的数据</a:t>
            </a:r>
            <a:endParaRPr lang="zh-CN" altLang="en-US"/>
          </a:p>
        </p:txBody>
      </p:sp>
      <p:pic>
        <p:nvPicPr>
          <p:cNvPr id="5" name="内容占位符 4"/>
          <p:cNvPicPr>
            <a:picLocks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0" y="0"/>
            <a:ext cx="9144000" cy="6192010"/>
          </a:xfrm>
          <a:prstGeom prst="rect">
            <a:avLst/>
          </a:prstGeom>
        </p:spPr>
      </p:pic>
      <p:sp>
        <p:nvSpPr>
          <p:cNvPr id="6" name="内容占位符 2"/>
          <p:cNvSpPr>
            <a:spLocks noGrp="1"/>
          </p:cNvSpPr>
          <p:nvPr/>
        </p:nvSpPr>
        <p:spPr>
          <a:xfrm>
            <a:off x="0" y="6228000"/>
            <a:ext cx="9144000" cy="648000"/>
          </a:xfrm>
          <a:prstGeom prst="rect">
            <a:avLst/>
          </a:prstGeom>
          <a:solidFill>
            <a:schemeClr val="accent6"/>
          </a:solidFill>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黑体" panose="02010609060101010101" pitchFamily="49" charset="-122"/>
                <a:ea typeface="黑体" panose="02010609060101010101" pitchFamily="49" charset="-122"/>
                <a:cs typeface="DejaVu Sans Mono" panose="020B0609030804020204" pitchFamily="49"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黑体" panose="02010609060101010101" pitchFamily="49" charset="-122"/>
                <a:ea typeface="黑体" panose="02010609060101010101" pitchFamily="49" charset="-122"/>
                <a:cs typeface="DejaVu Sans Mono" panose="020B0609030804020204" pitchFamily="49"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黑体" panose="02010609060101010101" pitchFamily="49" charset="-122"/>
                <a:ea typeface="黑体" panose="02010609060101010101" pitchFamily="49" charset="-122"/>
                <a:cs typeface="DejaVu Sans Mono" panose="020B0609030804020204" pitchFamily="49"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黑体" panose="02010609060101010101" pitchFamily="49" charset="-122"/>
                <a:ea typeface="黑体" panose="02010609060101010101" pitchFamily="49" charset="-122"/>
                <a:cs typeface="DejaVu Sans Mono" panose="020B0609030804020204" pitchFamily="49"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黑体" panose="02010609060101010101" pitchFamily="49" charset="-122"/>
                <a:ea typeface="黑体" panose="02010609060101010101" pitchFamily="49" charset="-122"/>
                <a:cs typeface="DejaVu Sans Mono" panose="020B0609030804020204" pitchFamily="49"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zh-CN" altLang="en-US" sz="3600" dirty="0" smtClean="0">
                <a:solidFill>
                  <a:srgbClr val="FFFF00"/>
                </a:solidFill>
                <a:cs typeface="Segoe Print" panose="02000600000000000000" charset="0"/>
              </a:rPr>
              <a:t>万维网持续进化</a:t>
            </a:r>
            <a:endParaRPr lang="zh-CN" altLang="en-US" sz="3600" dirty="0" smtClean="0">
              <a:solidFill>
                <a:srgbClr val="FFFF00"/>
              </a:solidFill>
              <a:cs typeface="Segoe Print" panose="02000600000000000000"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尾延迟优化的现状</a:t>
            </a:r>
            <a:endParaRPr lang="zh-CN" altLang="en-US"/>
          </a:p>
        </p:txBody>
      </p:sp>
      <p:graphicFrame>
        <p:nvGraphicFramePr>
          <p:cNvPr id="3" name="图示 2"/>
          <p:cNvGraphicFramePr/>
          <p:nvPr/>
        </p:nvGraphicFramePr>
        <p:xfrm>
          <a:off x="294291" y="1533636"/>
          <a:ext cx="5486401" cy="4562366"/>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4" name="文本框 23"/>
          <p:cNvSpPr txBox="1"/>
          <p:nvPr/>
        </p:nvSpPr>
        <p:spPr>
          <a:xfrm>
            <a:off x="6088885" y="1981454"/>
            <a:ext cx="2592662" cy="707886"/>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defRPr/>
            </a:pPr>
            <a:r>
              <a:rPr lang="zh-CN" altLang="en-US" sz="2000" b="1" dirty="0">
                <a:solidFill>
                  <a:prstClr val="black"/>
                </a:solidFill>
                <a:latin typeface="Arial" panose="020B0604020202020204" pitchFamily="34" charset="0"/>
                <a:ea typeface="黑体" panose="02010609060101010101" pitchFamily="49" charset="-122"/>
              </a:rPr>
              <a:t>与具体的系统和场景耦合度较高</a:t>
            </a:r>
            <a:endPar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mn-ea"/>
            </a:endParaRPr>
          </a:p>
        </p:txBody>
      </p:sp>
      <p:sp>
        <p:nvSpPr>
          <p:cNvPr id="12" name="文本框 23"/>
          <p:cNvSpPr txBox="1"/>
          <p:nvPr/>
        </p:nvSpPr>
        <p:spPr>
          <a:xfrm>
            <a:off x="6088882" y="3489688"/>
            <a:ext cx="2592664" cy="707886"/>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defRPr/>
            </a:pPr>
            <a:r>
              <a:rPr lang="zh-CN" altLang="en-US" sz="2000" b="1" noProof="0" dirty="0">
                <a:solidFill>
                  <a:prstClr val="black"/>
                </a:solidFill>
                <a:latin typeface="Arial" panose="020B0604020202020204" pitchFamily="34" charset="0"/>
                <a:ea typeface="黑体" panose="02010609060101010101" pitchFamily="49" charset="-122"/>
              </a:rPr>
              <a:t>用于应对系统或负载长期性的变化</a:t>
            </a:r>
            <a:endPar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mn-ea"/>
            </a:endParaRPr>
          </a:p>
        </p:txBody>
      </p:sp>
      <p:sp>
        <p:nvSpPr>
          <p:cNvPr id="13" name="文本框 23"/>
          <p:cNvSpPr txBox="1"/>
          <p:nvPr/>
        </p:nvSpPr>
        <p:spPr>
          <a:xfrm>
            <a:off x="6088883" y="4997923"/>
            <a:ext cx="2592663" cy="707886"/>
          </a:xfrm>
          <a:prstGeom prst="rect">
            <a:avLst/>
          </a:prstGeom>
          <a:noFill/>
        </p:spPr>
        <p:txBody>
          <a:bodyPr wrap="square" rtlCol="0">
            <a:spAutoFit/>
          </a:bodyPr>
          <a:lstStyle/>
          <a:p>
            <a:pPr lvl="0" algn="ctr" eaLnBrk="0" fontAlgn="base" hangingPunct="0">
              <a:spcBef>
                <a:spcPct val="0"/>
              </a:spcBef>
              <a:spcAft>
                <a:spcPct val="0"/>
              </a:spcAft>
              <a:defRPr/>
            </a:pPr>
            <a:r>
              <a:rPr lang="zh-CN" altLang="en-US" sz="2000" b="1" dirty="0">
                <a:solidFill>
                  <a:prstClr val="black"/>
                </a:solidFill>
                <a:latin typeface="Arial" panose="020B0604020202020204" pitchFamily="34" charset="0"/>
                <a:ea typeface="黑体" panose="02010609060101010101" pitchFamily="49" charset="-122"/>
              </a:rPr>
              <a:t>用于应对系统或负载短期性的变化</a:t>
            </a:r>
            <a:endPar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mn-ea"/>
            </a:endParaRPr>
          </a:p>
        </p:txBody>
      </p:sp>
      <p:sp>
        <p:nvSpPr>
          <p:cNvPr id="14" name="矩形 13"/>
          <p:cNvSpPr/>
          <p:nvPr/>
        </p:nvSpPr>
        <p:spPr>
          <a:xfrm>
            <a:off x="1240222" y="1533636"/>
            <a:ext cx="7704083" cy="1461814"/>
          </a:xfrm>
          <a:prstGeom prst="rect">
            <a:avLst/>
          </a:prstGeom>
          <a:noFill/>
          <a:ln w="25400" cap="flat" cmpd="sng" algn="ctr">
            <a:solidFill>
              <a:sysClr val="windowText" lastClr="000000"/>
            </a:solidFill>
            <a:prstDash val="sysDash"/>
          </a:ln>
          <a:effectLst/>
        </p:spPr>
        <p:txBody>
          <a:bodyPr rtlCol="0" anchor="ctr"/>
          <a:lstStyle/>
          <a:p>
            <a:pPr algn="ctr"/>
            <a:endParaRPr lang="en-US" dirty="0"/>
          </a:p>
        </p:txBody>
      </p:sp>
      <p:sp>
        <p:nvSpPr>
          <p:cNvPr id="15" name="矩形 14"/>
          <p:cNvSpPr/>
          <p:nvPr/>
        </p:nvSpPr>
        <p:spPr>
          <a:xfrm>
            <a:off x="1240222" y="3083912"/>
            <a:ext cx="7704083" cy="1461814"/>
          </a:xfrm>
          <a:prstGeom prst="rect">
            <a:avLst/>
          </a:prstGeom>
          <a:noFill/>
          <a:ln w="25400" cap="flat" cmpd="sng" algn="ctr">
            <a:solidFill>
              <a:sysClr val="windowText" lastClr="000000"/>
            </a:solidFill>
            <a:prstDash val="sysDash"/>
          </a:ln>
          <a:effectLst/>
        </p:spPr>
        <p:txBody>
          <a:bodyPr rtlCol="0" anchor="ctr"/>
          <a:lstStyle/>
          <a:p>
            <a:pPr algn="ctr"/>
            <a:endParaRPr lang="en-US" dirty="0"/>
          </a:p>
        </p:txBody>
      </p:sp>
      <p:sp>
        <p:nvSpPr>
          <p:cNvPr id="16" name="矩形 15"/>
          <p:cNvSpPr/>
          <p:nvPr/>
        </p:nvSpPr>
        <p:spPr>
          <a:xfrm>
            <a:off x="1240222" y="4634188"/>
            <a:ext cx="7704083" cy="1461814"/>
          </a:xfrm>
          <a:prstGeom prst="rect">
            <a:avLst/>
          </a:prstGeom>
          <a:noFill/>
          <a:ln w="25400" cap="flat" cmpd="sng" algn="ctr">
            <a:solidFill>
              <a:sysClr val="windowText" lastClr="000000"/>
            </a:solidFill>
            <a:prstDash val="sysDash"/>
          </a:ln>
          <a:effectLst/>
        </p:spPr>
        <p:txBody>
          <a:bodyPr rtlCol="0" anchor="ctr"/>
          <a:lstStyle/>
          <a:p>
            <a:pPr algn="ct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up)">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wipe(up)">
                                      <p:cBhvr>
                                        <p:cTn id="1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2" grpId="0"/>
      <p:bldP spid="13"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面向云</a:t>
            </a:r>
            <a:r>
              <a:rPr lang="zh-CN" altLang="en-US"/>
              <a:t>应用的对象存储系统</a:t>
            </a:r>
            <a:endParaRPr lang="zh-CN" altLang="en-US"/>
          </a:p>
        </p:txBody>
      </p:sp>
      <p:graphicFrame>
        <p:nvGraphicFramePr>
          <p:cNvPr id="21" name="图示 20"/>
          <p:cNvGraphicFramePr/>
          <p:nvPr/>
        </p:nvGraphicFramePr>
        <p:xfrm>
          <a:off x="210208" y="1215830"/>
          <a:ext cx="3237186" cy="4604408"/>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graphicFrame>
        <p:nvGraphicFramePr>
          <p:cNvPr id="22" name="图示 21"/>
          <p:cNvGraphicFramePr/>
          <p:nvPr/>
        </p:nvGraphicFramePr>
        <p:xfrm>
          <a:off x="4950374" y="1215830"/>
          <a:ext cx="4099034" cy="4604408"/>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cxnSp>
        <p:nvCxnSpPr>
          <p:cNvPr id="23" name="直接箭头连接符 22"/>
          <p:cNvCxnSpPr/>
          <p:nvPr/>
        </p:nvCxnSpPr>
        <p:spPr>
          <a:xfrm>
            <a:off x="3058510" y="2887851"/>
            <a:ext cx="2554014" cy="21021"/>
          </a:xfrm>
          <a:prstGeom prst="straightConnector1">
            <a:avLst/>
          </a:prstGeom>
          <a:noFill/>
          <a:ln w="19050" cap="flat" cmpd="sng" algn="ctr">
            <a:solidFill>
              <a:sysClr val="windowText" lastClr="000000"/>
            </a:solidFill>
            <a:prstDash val="dash"/>
            <a:tailEnd type="triangle"/>
          </a:ln>
          <a:effectLst/>
        </p:spPr>
      </p:cxnSp>
      <p:cxnSp>
        <p:nvCxnSpPr>
          <p:cNvPr id="24" name="直接箭头连接符 23"/>
          <p:cNvCxnSpPr/>
          <p:nvPr/>
        </p:nvCxnSpPr>
        <p:spPr>
          <a:xfrm flipV="1">
            <a:off x="3058510" y="3003465"/>
            <a:ext cx="2554014" cy="1177159"/>
          </a:xfrm>
          <a:prstGeom prst="straightConnector1">
            <a:avLst/>
          </a:prstGeom>
          <a:noFill/>
          <a:ln w="19050" cap="flat" cmpd="sng" algn="ctr">
            <a:solidFill>
              <a:sysClr val="windowText" lastClr="000000"/>
            </a:solidFill>
            <a:prstDash val="dash"/>
            <a:tailEnd type="triangle"/>
          </a:ln>
          <a:effectLst/>
        </p:spPr>
      </p:cxnSp>
      <p:cxnSp>
        <p:nvCxnSpPr>
          <p:cNvPr id="25" name="直接箭头连接符 24"/>
          <p:cNvCxnSpPr/>
          <p:nvPr/>
        </p:nvCxnSpPr>
        <p:spPr>
          <a:xfrm flipV="1">
            <a:off x="3058510" y="4107051"/>
            <a:ext cx="2480442" cy="1250731"/>
          </a:xfrm>
          <a:prstGeom prst="straightConnector1">
            <a:avLst/>
          </a:prstGeom>
          <a:noFill/>
          <a:ln w="19050" cap="flat" cmpd="sng" algn="ctr">
            <a:solidFill>
              <a:sysClr val="windowText" lastClr="000000"/>
            </a:solidFill>
            <a:prstDash val="dash"/>
            <a:tailEnd type="triangle"/>
          </a:ln>
          <a:effectLst/>
        </p:spPr>
      </p:cxnSp>
      <p:cxnSp>
        <p:nvCxnSpPr>
          <p:cNvPr id="26" name="直接箭头连接符 25"/>
          <p:cNvCxnSpPr/>
          <p:nvPr/>
        </p:nvCxnSpPr>
        <p:spPr>
          <a:xfrm>
            <a:off x="3058510" y="5357782"/>
            <a:ext cx="2554014" cy="0"/>
          </a:xfrm>
          <a:prstGeom prst="straightConnector1">
            <a:avLst/>
          </a:prstGeom>
          <a:noFill/>
          <a:ln w="19050" cap="flat" cmpd="sng" algn="ctr">
            <a:solidFill>
              <a:sysClr val="windowText" lastClr="000000"/>
            </a:solidFill>
            <a:prstDash val="dash"/>
            <a:tailEnd type="triangle"/>
          </a:ln>
          <a:effectLst/>
        </p:spPr>
      </p:cxnSp>
      <p:cxnSp>
        <p:nvCxnSpPr>
          <p:cNvPr id="27" name="直接箭头连接符 26"/>
          <p:cNvCxnSpPr/>
          <p:nvPr/>
        </p:nvCxnSpPr>
        <p:spPr>
          <a:xfrm>
            <a:off x="3058510" y="2908872"/>
            <a:ext cx="2554014" cy="2448910"/>
          </a:xfrm>
          <a:prstGeom prst="straightConnector1">
            <a:avLst/>
          </a:prstGeom>
          <a:noFill/>
          <a:ln w="19050" cap="flat" cmpd="sng" algn="ctr">
            <a:solidFill>
              <a:sysClr val="windowText" lastClr="000000"/>
            </a:solidFill>
            <a:prstDash val="dash"/>
            <a:tailEnd type="triangle"/>
          </a:ln>
          <a:effectLst/>
        </p:spPr>
      </p:cxnSp>
      <p:cxnSp>
        <p:nvCxnSpPr>
          <p:cNvPr id="28" name="直接箭头连接符 27"/>
          <p:cNvCxnSpPr>
            <a:endCxn id="21" idx="0"/>
          </p:cNvCxnSpPr>
          <p:nvPr/>
        </p:nvCxnSpPr>
        <p:spPr>
          <a:xfrm flipH="1">
            <a:off x="1828801" y="945904"/>
            <a:ext cx="960894" cy="269926"/>
          </a:xfrm>
          <a:prstGeom prst="straightConnector1">
            <a:avLst/>
          </a:prstGeom>
          <a:noFill/>
          <a:ln w="57150" cap="flat" cmpd="sng" algn="ctr">
            <a:solidFill>
              <a:srgbClr val="4BACC6">
                <a:lumMod val="75000"/>
              </a:srgbClr>
            </a:solidFill>
            <a:prstDash val="solid"/>
            <a:tailEnd type="triangle"/>
          </a:ln>
          <a:effectLst/>
        </p:spPr>
      </p:cxnSp>
      <p:cxnSp>
        <p:nvCxnSpPr>
          <p:cNvPr id="29" name="直接箭头连接符 28"/>
          <p:cNvCxnSpPr>
            <a:endCxn id="22" idx="0"/>
          </p:cNvCxnSpPr>
          <p:nvPr/>
        </p:nvCxnSpPr>
        <p:spPr>
          <a:xfrm>
            <a:off x="5951984" y="945904"/>
            <a:ext cx="1048542" cy="269926"/>
          </a:xfrm>
          <a:prstGeom prst="straightConnector1">
            <a:avLst/>
          </a:prstGeom>
          <a:noFill/>
          <a:ln w="57150" cap="flat" cmpd="sng" algn="ctr">
            <a:solidFill>
              <a:srgbClr val="C0504D">
                <a:lumMod val="75000"/>
              </a:srgbClr>
            </a:solidFill>
            <a:prstDash val="solid"/>
            <a:tailEnd type="triangle"/>
          </a:ln>
          <a:effectLst/>
        </p:spPr>
      </p:cxn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尾延迟预测的挑战</a:t>
            </a:r>
            <a:endParaRPr lang="zh-CN" altLang="en-US"/>
          </a:p>
        </p:txBody>
      </p:sp>
      <p:graphicFrame>
        <p:nvGraphicFramePr>
          <p:cNvPr id="3" name="图示 2"/>
          <p:cNvGraphicFramePr/>
          <p:nvPr/>
        </p:nvGraphicFramePr>
        <p:xfrm>
          <a:off x="536679" y="1418020"/>
          <a:ext cx="3367063" cy="4604408"/>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graphicFrame>
        <p:nvGraphicFramePr>
          <p:cNvPr id="4" name="图示 3"/>
          <p:cNvGraphicFramePr/>
          <p:nvPr/>
        </p:nvGraphicFramePr>
        <p:xfrm>
          <a:off x="5319737" y="1418020"/>
          <a:ext cx="3367063" cy="4604408"/>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cxnSp>
        <p:nvCxnSpPr>
          <p:cNvPr id="5" name="直接箭头连接符 4"/>
          <p:cNvCxnSpPr/>
          <p:nvPr/>
        </p:nvCxnSpPr>
        <p:spPr>
          <a:xfrm>
            <a:off x="3903107" y="3100552"/>
            <a:ext cx="1709417" cy="10510"/>
          </a:xfrm>
          <a:prstGeom prst="straightConnector1">
            <a:avLst/>
          </a:prstGeom>
          <a:noFill/>
          <a:ln w="19050" cap="flat" cmpd="sng" algn="ctr">
            <a:solidFill>
              <a:sysClr val="windowText" lastClr="000000"/>
            </a:solidFill>
            <a:prstDash val="dash"/>
            <a:tailEnd type="triangle"/>
          </a:ln>
          <a:effectLst/>
        </p:spPr>
      </p:cxnSp>
      <p:cxnSp>
        <p:nvCxnSpPr>
          <p:cNvPr id="7" name="直接箭头连接符 6"/>
          <p:cNvCxnSpPr/>
          <p:nvPr/>
        </p:nvCxnSpPr>
        <p:spPr>
          <a:xfrm>
            <a:off x="3903107" y="4309241"/>
            <a:ext cx="1709417" cy="10510"/>
          </a:xfrm>
          <a:prstGeom prst="straightConnector1">
            <a:avLst/>
          </a:prstGeom>
          <a:noFill/>
          <a:ln w="19050" cap="flat" cmpd="sng" algn="ctr">
            <a:solidFill>
              <a:sysClr val="windowText" lastClr="000000"/>
            </a:solidFill>
            <a:prstDash val="dash"/>
            <a:tailEnd type="triangle"/>
          </a:ln>
          <a:effectLst/>
        </p:spPr>
      </p:cxnSp>
      <p:cxnSp>
        <p:nvCxnSpPr>
          <p:cNvPr id="8" name="直接箭头连接符 7"/>
          <p:cNvCxnSpPr/>
          <p:nvPr/>
        </p:nvCxnSpPr>
        <p:spPr>
          <a:xfrm>
            <a:off x="3903107" y="5517930"/>
            <a:ext cx="1709417" cy="10510"/>
          </a:xfrm>
          <a:prstGeom prst="straightConnector1">
            <a:avLst/>
          </a:prstGeom>
          <a:noFill/>
          <a:ln w="19050" cap="flat" cmpd="sng" algn="ctr">
            <a:solidFill>
              <a:sysClr val="windowText" lastClr="000000"/>
            </a:solidFill>
            <a:prstDash val="dash"/>
            <a:tailEnd type="triangle"/>
          </a:ln>
          <a:effectLst/>
        </p:spPr>
      </p:cxn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请求处理过程</a:t>
            </a:r>
            <a:endParaRPr lang="zh-CN" altLang="en-US"/>
          </a:p>
        </p:txBody>
      </p:sp>
      <p:pic>
        <p:nvPicPr>
          <p:cNvPr id="5" name="内容占位符 7"/>
          <p:cNvPicPr>
            <a:picLocks noChangeAspect="1"/>
          </p:cNvPicPr>
          <p:nvPr/>
        </p:nvPicPr>
        <p:blipFill>
          <a:blip r:embed="rId1" cstate="hqprint">
            <a:extLst>
              <a:ext uri="{28A0092B-C50C-407E-A947-70E740481C1C}">
                <a14:useLocalDpi xmlns:a14="http://schemas.microsoft.com/office/drawing/2010/main" val="0"/>
              </a:ext>
            </a:extLst>
          </a:blip>
          <a:stretch>
            <a:fillRect/>
          </a:stretch>
        </p:blipFill>
        <p:spPr>
          <a:xfrm>
            <a:off x="449263" y="1651252"/>
            <a:ext cx="8337550" cy="4531719"/>
          </a:xfrm>
          <a:prstGeom prst="rect">
            <a:avLst/>
          </a:prstGeom>
        </p:spPr>
      </p:pic>
      <p:sp>
        <p:nvSpPr>
          <p:cNvPr id="6" name="矩形 5"/>
          <p:cNvSpPr/>
          <p:nvPr/>
        </p:nvSpPr>
        <p:spPr>
          <a:xfrm>
            <a:off x="4010025" y="1316787"/>
            <a:ext cx="1160463" cy="303212"/>
          </a:xfrm>
          <a:prstGeom prst="rect">
            <a:avLst/>
          </a:prstGeom>
          <a:solidFill>
            <a:srgbClr val="FFFF00"/>
          </a:solidFill>
          <a:ln w="38100" cap="flat" cmpd="sng" algn="ctr">
            <a:solidFill>
              <a:sysClr val="windowText" lastClr="000000"/>
            </a:solidFill>
            <a:prstDash val="solid"/>
          </a:ln>
          <a:effectLst>
            <a:outerShdw blurRad="40000" dist="20000" dir="5400000" rotWithShape="0">
              <a:srgbClr val="000000">
                <a:alpha val="38000"/>
              </a:srgbClr>
            </a:outerShdw>
          </a:effectLst>
        </p:spPr>
        <p:txBody>
          <a:bodyPr anchor="ctr"/>
          <a:p>
            <a:pPr algn="ctr">
              <a:defRPr/>
            </a:pPr>
            <a:r>
              <a:rPr lang="zh-CN" altLang="en-US" sz="1600" dirty="0">
                <a:solidFill>
                  <a:sysClr val="windowText" lastClr="000000"/>
                </a:solidFill>
              </a:rPr>
              <a:t>请求</a:t>
            </a:r>
            <a:r>
              <a:rPr lang="en-US" sz="1600" dirty="0">
                <a:solidFill>
                  <a:sysClr val="windowText" lastClr="000000"/>
                </a:solidFill>
              </a:rPr>
              <a:t>(f)</a:t>
            </a:r>
            <a:endParaRPr lang="en-US" sz="1600" dirty="0">
              <a:solidFill>
                <a:sysClr val="windowText" lastClr="000000"/>
              </a:solidFill>
            </a:endParaRPr>
          </a:p>
        </p:txBody>
      </p:sp>
      <p:sp>
        <p:nvSpPr>
          <p:cNvPr id="7" name="矩形 6"/>
          <p:cNvSpPr/>
          <p:nvPr/>
        </p:nvSpPr>
        <p:spPr>
          <a:xfrm>
            <a:off x="5422900" y="3444037"/>
            <a:ext cx="1492250" cy="268287"/>
          </a:xfrm>
          <a:prstGeom prst="rect">
            <a:avLst/>
          </a:prstGeom>
          <a:solidFill>
            <a:srgbClr val="FFFF00"/>
          </a:solidFill>
          <a:ln w="38100" cap="flat" cmpd="sng" algn="ctr">
            <a:solidFill>
              <a:sysClr val="windowText" lastClr="000000"/>
            </a:solidFill>
            <a:prstDash val="solid"/>
          </a:ln>
          <a:effectLst>
            <a:outerShdw blurRad="40000" dist="20000" dir="5400000" rotWithShape="0">
              <a:srgbClr val="000000">
                <a:alpha val="38000"/>
              </a:srgbClr>
            </a:outerShdw>
          </a:effectLst>
        </p:spPr>
        <p:txBody>
          <a:bodyPr anchor="ctr"/>
          <a:p>
            <a:pPr algn="ctr">
              <a:defRPr/>
            </a:pPr>
            <a:r>
              <a:rPr lang="zh-CN" altLang="en-US" sz="1600" dirty="0">
                <a:solidFill>
                  <a:sysClr val="windowText" lastClr="000000"/>
                </a:solidFill>
              </a:rPr>
              <a:t>请求</a:t>
            </a:r>
            <a:r>
              <a:rPr lang="en-US" sz="1100" dirty="0">
                <a:solidFill>
                  <a:sysClr val="windowText" lastClr="000000"/>
                </a:solidFill>
              </a:rPr>
              <a:t>conn</a:t>
            </a:r>
            <a:r>
              <a:rPr lang="en-US" sz="1600" dirty="0">
                <a:solidFill>
                  <a:sysClr val="windowText" lastClr="000000"/>
                </a:solidFill>
              </a:rPr>
              <a:t>(f)</a:t>
            </a:r>
            <a:endParaRPr lang="en-US" sz="1600" dirty="0">
              <a:solidFill>
                <a:sysClr val="windowText" lastClr="000000"/>
              </a:solidFill>
            </a:endParaRPr>
          </a:p>
        </p:txBody>
      </p:sp>
      <p:pic>
        <p:nvPicPr>
          <p:cNvPr id="8" name="图片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auto">
          <a:xfrm>
            <a:off x="98425" y="2434804"/>
            <a:ext cx="2706688" cy="18819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矩形 8"/>
          <p:cNvSpPr/>
          <p:nvPr/>
        </p:nvSpPr>
        <p:spPr>
          <a:xfrm>
            <a:off x="1558925" y="4183812"/>
            <a:ext cx="1617663" cy="268287"/>
          </a:xfrm>
          <a:prstGeom prst="rect">
            <a:avLst/>
          </a:prstGeom>
          <a:solidFill>
            <a:srgbClr val="FFFF00"/>
          </a:solidFill>
          <a:ln w="38100" cap="flat" cmpd="sng" algn="ctr">
            <a:solidFill>
              <a:sysClr val="windowText" lastClr="000000"/>
            </a:solidFill>
            <a:prstDash val="solid"/>
          </a:ln>
          <a:effectLst>
            <a:outerShdw blurRad="40000" dist="20000" dir="5400000" rotWithShape="0">
              <a:srgbClr val="000000">
                <a:alpha val="38000"/>
              </a:srgbClr>
            </a:outerShdw>
          </a:effectLst>
        </p:spPr>
        <p:txBody>
          <a:bodyPr anchor="ctr"/>
          <a:p>
            <a:pPr algn="ctr">
              <a:defRPr/>
            </a:pPr>
            <a:r>
              <a:rPr lang="zh-CN" altLang="en-US" sz="1600" dirty="0">
                <a:solidFill>
                  <a:sysClr val="windowText" lastClr="000000"/>
                </a:solidFill>
              </a:rPr>
              <a:t>响应</a:t>
            </a:r>
            <a:r>
              <a:rPr lang="en-US" sz="1100" dirty="0">
                <a:solidFill>
                  <a:sysClr val="windowText" lastClr="000000"/>
                </a:solidFill>
              </a:rPr>
              <a:t>conn</a:t>
            </a:r>
            <a:r>
              <a:rPr lang="en-US" sz="1600" dirty="0">
                <a:solidFill>
                  <a:sysClr val="windowText" lastClr="000000"/>
                </a:solidFill>
              </a:rPr>
              <a:t>(f)</a:t>
            </a:r>
            <a:endParaRPr lang="en-US" sz="1600" dirty="0">
              <a:solidFill>
                <a:sysClr val="windowText" lastClr="000000"/>
              </a:solidFill>
            </a:endParaRPr>
          </a:p>
        </p:txBody>
      </p:sp>
      <p:sp>
        <p:nvSpPr>
          <p:cNvPr id="10" name="矩形 9"/>
          <p:cNvSpPr/>
          <p:nvPr/>
        </p:nvSpPr>
        <p:spPr>
          <a:xfrm>
            <a:off x="5427663" y="3772649"/>
            <a:ext cx="1503362" cy="268288"/>
          </a:xfrm>
          <a:prstGeom prst="rect">
            <a:avLst/>
          </a:prstGeom>
          <a:solidFill>
            <a:srgbClr val="FFFF00"/>
          </a:solidFill>
          <a:ln w="38100" cap="flat" cmpd="sng" algn="ctr">
            <a:solidFill>
              <a:sysClr val="windowText" lastClr="000000"/>
            </a:solidFill>
            <a:prstDash val="solid"/>
          </a:ln>
          <a:effectLst>
            <a:outerShdw blurRad="40000" dist="20000" dir="5400000" rotWithShape="0">
              <a:srgbClr val="000000">
                <a:alpha val="38000"/>
              </a:srgbClr>
            </a:outerShdw>
          </a:effectLst>
        </p:spPr>
        <p:txBody>
          <a:bodyPr anchor="ctr"/>
          <a:p>
            <a:pPr algn="ctr">
              <a:defRPr/>
            </a:pPr>
            <a:r>
              <a:rPr lang="zh-CN" altLang="en-US" sz="1600" dirty="0">
                <a:solidFill>
                  <a:sysClr val="windowText" lastClr="000000"/>
                </a:solidFill>
              </a:rPr>
              <a:t>请求</a:t>
            </a:r>
            <a:r>
              <a:rPr lang="en-US" sz="1100" dirty="0">
                <a:solidFill>
                  <a:sysClr val="windowText" lastClr="000000"/>
                </a:solidFill>
              </a:rPr>
              <a:t>HTTP</a:t>
            </a:r>
            <a:r>
              <a:rPr lang="en-US" sz="1600" dirty="0">
                <a:solidFill>
                  <a:sysClr val="windowText" lastClr="000000"/>
                </a:solidFill>
              </a:rPr>
              <a:t>(f)</a:t>
            </a:r>
            <a:endParaRPr lang="en-US" sz="1600" dirty="0">
              <a:solidFill>
                <a:sysClr val="windowText" lastClr="000000"/>
              </a:solidFill>
            </a:endParaRPr>
          </a:p>
        </p:txBody>
      </p:sp>
      <p:pic>
        <p:nvPicPr>
          <p:cNvPr id="11" name="图片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auto">
          <a:xfrm>
            <a:off x="2325688" y="3327403"/>
            <a:ext cx="3003550" cy="3281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矩形 11"/>
          <p:cNvSpPr/>
          <p:nvPr/>
        </p:nvSpPr>
        <p:spPr>
          <a:xfrm>
            <a:off x="1558925" y="4721974"/>
            <a:ext cx="1609725" cy="269875"/>
          </a:xfrm>
          <a:prstGeom prst="rect">
            <a:avLst/>
          </a:prstGeom>
          <a:solidFill>
            <a:srgbClr val="FFFF00"/>
          </a:solidFill>
          <a:ln w="38100" cap="flat" cmpd="sng" algn="ctr">
            <a:solidFill>
              <a:sysClr val="windowText" lastClr="000000"/>
            </a:solidFill>
            <a:prstDash val="solid"/>
          </a:ln>
          <a:effectLst>
            <a:outerShdw blurRad="40000" dist="20000" dir="5400000" rotWithShape="0">
              <a:srgbClr val="000000">
                <a:alpha val="38000"/>
              </a:srgbClr>
            </a:outerShdw>
          </a:effectLst>
        </p:spPr>
        <p:txBody>
          <a:bodyPr anchor="ctr"/>
          <a:p>
            <a:pPr algn="ctr">
              <a:defRPr/>
            </a:pPr>
            <a:r>
              <a:rPr lang="zh-CN" altLang="en-US" sz="1600" dirty="0">
                <a:solidFill>
                  <a:sysClr val="windowText" lastClr="000000"/>
                </a:solidFill>
              </a:rPr>
              <a:t>响应</a:t>
            </a:r>
            <a:r>
              <a:rPr lang="en-US" sz="1100" dirty="0">
                <a:solidFill>
                  <a:sysClr val="windowText" lastClr="000000"/>
                </a:solidFill>
              </a:rPr>
              <a:t>HTTP</a:t>
            </a:r>
            <a:r>
              <a:rPr lang="en-US" sz="1600" dirty="0">
                <a:solidFill>
                  <a:sysClr val="windowText" lastClr="000000"/>
                </a:solidFill>
              </a:rPr>
              <a:t>(f)</a:t>
            </a:r>
            <a:endParaRPr lang="en-US" sz="1600" dirty="0">
              <a:solidFill>
                <a:sysClr val="windowText" lastClr="000000"/>
              </a:solidFill>
            </a:endParaRPr>
          </a:p>
        </p:txBody>
      </p:sp>
      <p:sp>
        <p:nvSpPr>
          <p:cNvPr id="13" name="矩形 12"/>
          <p:cNvSpPr/>
          <p:nvPr/>
        </p:nvSpPr>
        <p:spPr>
          <a:xfrm>
            <a:off x="5591175" y="2902699"/>
            <a:ext cx="1212850" cy="295275"/>
          </a:xfrm>
          <a:prstGeom prst="rect">
            <a:avLst/>
          </a:prstGeom>
          <a:solidFill>
            <a:srgbClr val="FFFF00"/>
          </a:solidFill>
          <a:ln w="38100" cap="flat" cmpd="sng" algn="ctr">
            <a:solidFill>
              <a:sysClr val="windowText" lastClr="000000"/>
            </a:solidFill>
            <a:prstDash val="solid"/>
          </a:ln>
          <a:effectLst>
            <a:outerShdw blurRad="40000" dist="20000" dir="5400000" rotWithShape="0">
              <a:srgbClr val="000000">
                <a:alpha val="38000"/>
              </a:srgbClr>
            </a:outerShdw>
          </a:effectLst>
        </p:spPr>
        <p:txBody>
          <a:bodyPr anchor="ctr"/>
          <a:p>
            <a:pPr algn="ctr">
              <a:defRPr/>
            </a:pPr>
            <a:r>
              <a:rPr lang="zh-CN" altLang="en-US" sz="1600" dirty="0">
                <a:solidFill>
                  <a:sysClr val="windowText" lastClr="000000"/>
                </a:solidFill>
              </a:rPr>
              <a:t>响应</a:t>
            </a:r>
            <a:r>
              <a:rPr lang="en-US" sz="1600" dirty="0">
                <a:solidFill>
                  <a:sysClr val="windowText" lastClr="000000"/>
                </a:solidFill>
              </a:rPr>
              <a:t>(f)</a:t>
            </a:r>
            <a:endParaRPr lang="en-US" sz="1200" dirty="0">
              <a:solidFill>
                <a:sysClr val="windowText" lastClr="000000"/>
              </a:solidFill>
            </a:endParaRPr>
          </a:p>
        </p:txBody>
      </p:sp>
      <p:pic>
        <p:nvPicPr>
          <p:cNvPr id="14" name="图片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bwMode="auto">
          <a:xfrm>
            <a:off x="6364288" y="1982263"/>
            <a:ext cx="2679700" cy="2348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par>
                          <p:cTn id="7" fill="hold">
                            <p:stCondLst>
                              <p:cond delay="0"/>
                            </p:stCondLst>
                            <p:childTnLst>
                              <p:par>
                                <p:cTn id="8" presetID="49" presetClass="path" presetSubtype="0" accel="50000" decel="50000" fill="hold" grpId="1" nodeType="afterEffect">
                                  <p:stCondLst>
                                    <p:cond delay="0"/>
                                  </p:stCondLst>
                                  <p:childTnLst>
                                    <p:animMotion origin="layout" path="M 2.77778E-7 -4.81481E-6 L 0.17431 0.26065 " pathEditMode="relative" rAng="0" ptsTypes="AA">
                                      <p:cBhvr>
                                        <p:cTn id="9" dur="2000" fill="hold"/>
                                        <p:tgtEl>
                                          <p:spTgt spid="6"/>
                                        </p:tgtEl>
                                        <p:attrNameLst>
                                          <p:attrName>ppt_x</p:attrName>
                                          <p:attrName>ppt_y</p:attrName>
                                        </p:attrNameLst>
                                      </p:cBhvr>
                                      <p:rCtr x="8715" y="13032"/>
                                    </p:animMotion>
                                  </p:childTnLst>
                                </p:cTn>
                              </p:par>
                            </p:childTnLst>
                          </p:cTn>
                        </p:par>
                        <p:par>
                          <p:cTn id="10" fill="hold">
                            <p:stCondLst>
                              <p:cond delay="2000"/>
                            </p:stCondLst>
                            <p:childTnLst>
                              <p:par>
                                <p:cTn id="11" presetID="1" presetClass="exit" presetSubtype="0" fill="hold" grpId="2" nodeType="afterEffect">
                                  <p:stCondLst>
                                    <p:cond delay="0"/>
                                  </p:stCondLst>
                                  <p:childTnLst>
                                    <p:set>
                                      <p:cBhvr>
                                        <p:cTn id="12" dur="1" fill="hold">
                                          <p:stCondLst>
                                            <p:cond delay="0"/>
                                          </p:stCondLst>
                                        </p:cTn>
                                        <p:tgtEl>
                                          <p:spTgt spid="6"/>
                                        </p:tgtEl>
                                        <p:attrNameLst>
                                          <p:attrName>style.visibility</p:attrName>
                                        </p:attrNameLst>
                                      </p:cBhvr>
                                      <p:to>
                                        <p:strVal val="hidden"/>
                                      </p:to>
                                    </p:set>
                                  </p:childTnLst>
                                </p:cTn>
                              </p:par>
                            </p:childTnLst>
                          </p:cTn>
                        </p:par>
                        <p:par>
                          <p:cTn id="13" fill="hold">
                            <p:stCondLst>
                              <p:cond delay="2000"/>
                            </p:stCondLst>
                            <p:childTnLst>
                              <p:par>
                                <p:cTn id="14" presetID="10" presetClass="entr" presetSubtype="0" fill="hold" nodeType="after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nodeType="clickEffect">
                                  <p:stCondLst>
                                    <p:cond delay="0"/>
                                  </p:stCondLst>
                                  <p:childTnLst>
                                    <p:animEffect transition="out" filter="fade">
                                      <p:cBhvr>
                                        <p:cTn id="20" dur="500"/>
                                        <p:tgtEl>
                                          <p:spTgt spid="14"/>
                                        </p:tgtEl>
                                      </p:cBhvr>
                                    </p:animEffect>
                                    <p:set>
                                      <p:cBhvr>
                                        <p:cTn id="21" dur="1" fill="hold">
                                          <p:stCondLst>
                                            <p:cond delay="499"/>
                                          </p:stCondLst>
                                        </p:cTn>
                                        <p:tgtEl>
                                          <p:spTgt spid="14"/>
                                        </p:tgtEl>
                                        <p:attrNameLst>
                                          <p:attrName>style.visibility</p:attrName>
                                        </p:attrNameLst>
                                      </p:cBhvr>
                                      <p:to>
                                        <p:strVal val="hidden"/>
                                      </p:to>
                                    </p:set>
                                  </p:childTnLst>
                                </p:cTn>
                              </p:par>
                            </p:childTnLst>
                          </p:cTn>
                        </p:par>
                        <p:par>
                          <p:cTn id="22" fill="hold">
                            <p:stCondLst>
                              <p:cond delay="500"/>
                            </p:stCondLst>
                            <p:childTnLst>
                              <p:par>
                                <p:cTn id="23" presetID="1" presetClass="entr" presetSubtype="0" fill="hold" grpId="0" nodeType="after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par>
                          <p:cTn id="25" fill="hold">
                            <p:stCondLst>
                              <p:cond delay="500"/>
                            </p:stCondLst>
                            <p:childTnLst>
                              <p:par>
                                <p:cTn id="26" presetID="49" presetClass="path" presetSubtype="0" accel="50000" decel="50000" fill="hold" grpId="1" nodeType="afterEffect">
                                  <p:stCondLst>
                                    <p:cond delay="0"/>
                                  </p:stCondLst>
                                  <p:childTnLst>
                                    <p:animMotion origin="layout" path="M -2.77778E-6 -3.7037E-6 L -0.49757 0.09977 " pathEditMode="relative" rAng="0" ptsTypes="AA">
                                      <p:cBhvr>
                                        <p:cTn id="27" dur="2000" fill="hold"/>
                                        <p:tgtEl>
                                          <p:spTgt spid="7"/>
                                        </p:tgtEl>
                                        <p:attrNameLst>
                                          <p:attrName>ppt_x</p:attrName>
                                          <p:attrName>ppt_y</p:attrName>
                                        </p:attrNameLst>
                                      </p:cBhvr>
                                      <p:rCtr x="-24878" y="4977"/>
                                    </p:animMotion>
                                  </p:childTnLst>
                                </p:cTn>
                              </p:par>
                            </p:childTnLst>
                          </p:cTn>
                        </p:par>
                        <p:par>
                          <p:cTn id="28" fill="hold">
                            <p:stCondLst>
                              <p:cond delay="2500"/>
                            </p:stCondLst>
                            <p:childTnLst>
                              <p:par>
                                <p:cTn id="29" presetID="1" presetClass="exit" presetSubtype="0" fill="hold" grpId="2" nodeType="afterEffect">
                                  <p:stCondLst>
                                    <p:cond delay="0"/>
                                  </p:stCondLst>
                                  <p:childTnLst>
                                    <p:set>
                                      <p:cBhvr>
                                        <p:cTn id="30" dur="1" fill="hold">
                                          <p:stCondLst>
                                            <p:cond delay="0"/>
                                          </p:stCondLst>
                                        </p:cTn>
                                        <p:tgtEl>
                                          <p:spTgt spid="7"/>
                                        </p:tgtEl>
                                        <p:attrNameLst>
                                          <p:attrName>style.visibility</p:attrName>
                                        </p:attrNameLst>
                                      </p:cBhvr>
                                      <p:to>
                                        <p:strVal val="hidden"/>
                                      </p:to>
                                    </p:set>
                                  </p:childTnLst>
                                </p:cTn>
                              </p:par>
                            </p:childTnLst>
                          </p:cTn>
                        </p:par>
                        <p:par>
                          <p:cTn id="31" fill="hold">
                            <p:stCondLst>
                              <p:cond delay="2500"/>
                            </p:stCondLst>
                            <p:childTnLst>
                              <p:par>
                                <p:cTn id="32" presetID="10" presetClass="entr" presetSubtype="0" fill="hold" nodeType="after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fade">
                                      <p:cBhvr>
                                        <p:cTn id="34" dur="500"/>
                                        <p:tgtEl>
                                          <p:spTgt spid="8"/>
                                        </p:tgtEl>
                                      </p:cBhvr>
                                    </p:animEffec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nodeType="clickEffect">
                                  <p:stCondLst>
                                    <p:cond delay="0"/>
                                  </p:stCondLst>
                                  <p:childTnLst>
                                    <p:set>
                                      <p:cBhvr>
                                        <p:cTn id="38" dur="1" fill="hold">
                                          <p:stCondLst>
                                            <p:cond delay="0"/>
                                          </p:stCondLst>
                                        </p:cTn>
                                        <p:tgtEl>
                                          <p:spTgt spid="8"/>
                                        </p:tgtEl>
                                        <p:attrNameLst>
                                          <p:attrName>style.visibility</p:attrName>
                                        </p:attrNameLst>
                                      </p:cBhvr>
                                      <p:to>
                                        <p:strVal val="hidden"/>
                                      </p:to>
                                    </p:set>
                                  </p:childTnLst>
                                </p:cTn>
                              </p:par>
                            </p:childTnLst>
                          </p:cTn>
                        </p:par>
                        <p:par>
                          <p:cTn id="39" fill="hold">
                            <p:stCondLst>
                              <p:cond delay="0"/>
                            </p:stCondLst>
                            <p:childTnLst>
                              <p:par>
                                <p:cTn id="40" presetID="1" presetClass="entr" presetSubtype="0" fill="hold" grpId="0" nodeType="afterEffect">
                                  <p:stCondLst>
                                    <p:cond delay="0"/>
                                  </p:stCondLst>
                                  <p:childTnLst>
                                    <p:set>
                                      <p:cBhvr>
                                        <p:cTn id="41" dur="1" fill="hold">
                                          <p:stCondLst>
                                            <p:cond delay="0"/>
                                          </p:stCondLst>
                                        </p:cTn>
                                        <p:tgtEl>
                                          <p:spTgt spid="9"/>
                                        </p:tgtEl>
                                        <p:attrNameLst>
                                          <p:attrName>style.visibility</p:attrName>
                                        </p:attrNameLst>
                                      </p:cBhvr>
                                      <p:to>
                                        <p:strVal val="visible"/>
                                      </p:to>
                                    </p:set>
                                  </p:childTnLst>
                                </p:cTn>
                              </p:par>
                            </p:childTnLst>
                          </p:cTn>
                        </p:par>
                        <p:par>
                          <p:cTn id="42" fill="hold">
                            <p:stCondLst>
                              <p:cond delay="0"/>
                            </p:stCondLst>
                            <p:childTnLst>
                              <p:par>
                                <p:cTn id="43" presetID="56" presetClass="path" presetSubtype="0" accel="50000" decel="50000" fill="hold" grpId="1" nodeType="afterEffect">
                                  <p:stCondLst>
                                    <p:cond delay="0"/>
                                  </p:stCondLst>
                                  <p:childTnLst>
                                    <p:animMotion origin="layout" path="M -4.16667E-6 -4.07407E-6 L 0.4158 -0.10787 " pathEditMode="relative" rAng="0" ptsTypes="AA">
                                      <p:cBhvr>
                                        <p:cTn id="44" dur="2000" fill="hold"/>
                                        <p:tgtEl>
                                          <p:spTgt spid="9"/>
                                        </p:tgtEl>
                                        <p:attrNameLst>
                                          <p:attrName>ppt_x</p:attrName>
                                          <p:attrName>ppt_y</p:attrName>
                                        </p:attrNameLst>
                                      </p:cBhvr>
                                      <p:rCtr x="20955" y="-4051"/>
                                    </p:animMotion>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2" nodeType="clickEffect">
                                  <p:stCondLst>
                                    <p:cond delay="0"/>
                                  </p:stCondLst>
                                  <p:childTnLst>
                                    <p:set>
                                      <p:cBhvr>
                                        <p:cTn id="48" dur="1" fill="hold">
                                          <p:stCondLst>
                                            <p:cond delay="0"/>
                                          </p:stCondLst>
                                        </p:cTn>
                                        <p:tgtEl>
                                          <p:spTgt spid="9"/>
                                        </p:tgtEl>
                                        <p:attrNameLst>
                                          <p:attrName>style.visibility</p:attrName>
                                        </p:attrNameLst>
                                      </p:cBhvr>
                                      <p:to>
                                        <p:strVal val="hidden"/>
                                      </p:to>
                                    </p:set>
                                  </p:childTnLst>
                                </p:cTn>
                              </p:par>
                            </p:childTnLst>
                          </p:cTn>
                        </p:par>
                        <p:par>
                          <p:cTn id="49" fill="hold">
                            <p:stCondLst>
                              <p:cond delay="0"/>
                            </p:stCondLst>
                            <p:childTnLst>
                              <p:par>
                                <p:cTn id="50" presetID="1" presetClass="entr" presetSubtype="0" fill="hold" grpId="0" nodeType="afterEffect">
                                  <p:stCondLst>
                                    <p:cond delay="0"/>
                                  </p:stCondLst>
                                  <p:childTnLst>
                                    <p:set>
                                      <p:cBhvr>
                                        <p:cTn id="51" dur="1" fill="hold">
                                          <p:stCondLst>
                                            <p:cond delay="0"/>
                                          </p:stCondLst>
                                        </p:cTn>
                                        <p:tgtEl>
                                          <p:spTgt spid="10"/>
                                        </p:tgtEl>
                                        <p:attrNameLst>
                                          <p:attrName>style.visibility</p:attrName>
                                        </p:attrNameLst>
                                      </p:cBhvr>
                                      <p:to>
                                        <p:strVal val="visible"/>
                                      </p:to>
                                    </p:set>
                                  </p:childTnLst>
                                </p:cTn>
                              </p:par>
                            </p:childTnLst>
                          </p:cTn>
                        </p:par>
                        <p:par>
                          <p:cTn id="52" fill="hold">
                            <p:stCondLst>
                              <p:cond delay="0"/>
                            </p:stCondLst>
                            <p:childTnLst>
                              <p:par>
                                <p:cTn id="53" presetID="49" presetClass="path" presetSubtype="0" accel="50000" decel="50000" fill="hold" grpId="1" nodeType="afterEffect">
                                  <p:stCondLst>
                                    <p:cond delay="0"/>
                                  </p:stCondLst>
                                  <p:childTnLst>
                                    <p:animMotion origin="layout" path="M -4.44444E-6 -3.7037E-7 L -0.4217 0.18542 " pathEditMode="relative" rAng="0" ptsTypes="AA">
                                      <p:cBhvr>
                                        <p:cTn id="54" dur="2000" fill="hold"/>
                                        <p:tgtEl>
                                          <p:spTgt spid="10"/>
                                        </p:tgtEl>
                                        <p:attrNameLst>
                                          <p:attrName>ppt_x</p:attrName>
                                          <p:attrName>ppt_y</p:attrName>
                                        </p:attrNameLst>
                                      </p:cBhvr>
                                      <p:rCtr x="-21094" y="9259"/>
                                    </p:animMotion>
                                  </p:childTnLst>
                                </p:cTn>
                              </p:par>
                            </p:childTnLst>
                          </p:cTn>
                        </p:par>
                        <p:par>
                          <p:cTn id="55" fill="hold">
                            <p:stCondLst>
                              <p:cond delay="2000"/>
                            </p:stCondLst>
                            <p:childTnLst>
                              <p:par>
                                <p:cTn id="56" presetID="1" presetClass="exit" presetSubtype="0" fill="hold" grpId="2" nodeType="afterEffect">
                                  <p:stCondLst>
                                    <p:cond delay="0"/>
                                  </p:stCondLst>
                                  <p:childTnLst>
                                    <p:set>
                                      <p:cBhvr>
                                        <p:cTn id="57" dur="1" fill="hold">
                                          <p:stCondLst>
                                            <p:cond delay="0"/>
                                          </p:stCondLst>
                                        </p:cTn>
                                        <p:tgtEl>
                                          <p:spTgt spid="10"/>
                                        </p:tgtEl>
                                        <p:attrNameLst>
                                          <p:attrName>style.visibility</p:attrName>
                                        </p:attrNameLst>
                                      </p:cBhvr>
                                      <p:to>
                                        <p:strVal val="hidden"/>
                                      </p:to>
                                    </p:set>
                                  </p:childTnLst>
                                </p:cTn>
                              </p:par>
                            </p:childTnLst>
                          </p:cTn>
                        </p:par>
                        <p:par>
                          <p:cTn id="58" fill="hold">
                            <p:stCondLst>
                              <p:cond delay="2000"/>
                            </p:stCondLst>
                            <p:childTnLst>
                              <p:par>
                                <p:cTn id="59" presetID="10" presetClass="entr" presetSubtype="0" fill="hold" nodeType="afterEffect">
                                  <p:stCondLst>
                                    <p:cond delay="0"/>
                                  </p:stCondLst>
                                  <p:childTnLst>
                                    <p:set>
                                      <p:cBhvr>
                                        <p:cTn id="60" dur="1" fill="hold">
                                          <p:stCondLst>
                                            <p:cond delay="0"/>
                                          </p:stCondLst>
                                        </p:cTn>
                                        <p:tgtEl>
                                          <p:spTgt spid="11"/>
                                        </p:tgtEl>
                                        <p:attrNameLst>
                                          <p:attrName>style.visibility</p:attrName>
                                        </p:attrNameLst>
                                      </p:cBhvr>
                                      <p:to>
                                        <p:strVal val="visible"/>
                                      </p:to>
                                    </p:set>
                                    <p:animEffect transition="in" filter="fade">
                                      <p:cBhvr>
                                        <p:cTn id="61" dur="500"/>
                                        <p:tgtEl>
                                          <p:spTgt spid="11"/>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xit" presetSubtype="0" fill="hold" nodeType="clickEffect">
                                  <p:stCondLst>
                                    <p:cond delay="0"/>
                                  </p:stCondLst>
                                  <p:childTnLst>
                                    <p:animEffect transition="out" filter="fade">
                                      <p:cBhvr>
                                        <p:cTn id="65" dur="500"/>
                                        <p:tgtEl>
                                          <p:spTgt spid="11"/>
                                        </p:tgtEl>
                                      </p:cBhvr>
                                    </p:animEffect>
                                    <p:set>
                                      <p:cBhvr>
                                        <p:cTn id="66" dur="1" fill="hold">
                                          <p:stCondLst>
                                            <p:cond delay="499"/>
                                          </p:stCondLst>
                                        </p:cTn>
                                        <p:tgtEl>
                                          <p:spTgt spid="11"/>
                                        </p:tgtEl>
                                        <p:attrNameLst>
                                          <p:attrName>style.visibility</p:attrName>
                                        </p:attrNameLst>
                                      </p:cBhvr>
                                      <p:to>
                                        <p:strVal val="hidden"/>
                                      </p:to>
                                    </p:set>
                                  </p:childTnLst>
                                </p:cTn>
                              </p:par>
                            </p:childTnLst>
                          </p:cTn>
                        </p:par>
                        <p:par>
                          <p:cTn id="67" fill="hold">
                            <p:stCondLst>
                              <p:cond delay="500"/>
                            </p:stCondLst>
                            <p:childTnLst>
                              <p:par>
                                <p:cTn id="68" presetID="1" presetClass="entr" presetSubtype="0" fill="hold" grpId="0" nodeType="afterEffect">
                                  <p:stCondLst>
                                    <p:cond delay="0"/>
                                  </p:stCondLst>
                                  <p:childTnLst>
                                    <p:set>
                                      <p:cBhvr>
                                        <p:cTn id="69" dur="1" fill="hold">
                                          <p:stCondLst>
                                            <p:cond delay="0"/>
                                          </p:stCondLst>
                                        </p:cTn>
                                        <p:tgtEl>
                                          <p:spTgt spid="12"/>
                                        </p:tgtEl>
                                        <p:attrNameLst>
                                          <p:attrName>style.visibility</p:attrName>
                                        </p:attrNameLst>
                                      </p:cBhvr>
                                      <p:to>
                                        <p:strVal val="visible"/>
                                      </p:to>
                                    </p:set>
                                  </p:childTnLst>
                                </p:cTn>
                              </p:par>
                            </p:childTnLst>
                          </p:cTn>
                        </p:par>
                        <p:par>
                          <p:cTn id="70" fill="hold">
                            <p:stCondLst>
                              <p:cond delay="500"/>
                            </p:stCondLst>
                            <p:childTnLst>
                              <p:par>
                                <p:cTn id="71" presetID="0" presetClass="path" presetSubtype="0" accel="50000" decel="50000" fill="hold" grpId="1" nodeType="afterEffect">
                                  <p:stCondLst>
                                    <p:cond delay="0"/>
                                  </p:stCondLst>
                                  <p:childTnLst>
                                    <p:animMotion origin="layout" path="M 0.00173 -0.00301 L 0.41614 -0.18657 " pathEditMode="relative" rAng="0" ptsTypes="AA">
                                      <p:cBhvr>
                                        <p:cTn id="72" dur="2000" fill="hold"/>
                                        <p:tgtEl>
                                          <p:spTgt spid="12"/>
                                        </p:tgtEl>
                                        <p:attrNameLst>
                                          <p:attrName>ppt_x</p:attrName>
                                          <p:attrName>ppt_y</p:attrName>
                                        </p:attrNameLst>
                                      </p:cBhvr>
                                      <p:rCtr x="20382" y="-11273"/>
                                    </p:animMotion>
                                  </p:childTnLst>
                                </p:cTn>
                              </p:par>
                            </p:childTnLst>
                          </p:cTn>
                        </p:par>
                        <p:par>
                          <p:cTn id="73" fill="hold">
                            <p:stCondLst>
                              <p:cond delay="2500"/>
                            </p:stCondLst>
                            <p:childTnLst>
                              <p:par>
                                <p:cTn id="74" presetID="1" presetClass="exit" presetSubtype="0" fill="hold" grpId="2" nodeType="afterEffect">
                                  <p:stCondLst>
                                    <p:cond delay="0"/>
                                  </p:stCondLst>
                                  <p:childTnLst>
                                    <p:set>
                                      <p:cBhvr>
                                        <p:cTn id="75" dur="1" fill="hold">
                                          <p:stCondLst>
                                            <p:cond delay="0"/>
                                          </p:stCondLst>
                                        </p:cTn>
                                        <p:tgtEl>
                                          <p:spTgt spid="12"/>
                                        </p:tgtEl>
                                        <p:attrNameLst>
                                          <p:attrName>style.visibility</p:attrName>
                                        </p:attrNameLst>
                                      </p:cBhvr>
                                      <p:to>
                                        <p:strVal val="hidden"/>
                                      </p:to>
                                    </p:set>
                                  </p:childTnLst>
                                </p:cTn>
                              </p:par>
                            </p:childTnLst>
                          </p:cTn>
                        </p:par>
                        <p:par>
                          <p:cTn id="76" fill="hold">
                            <p:stCondLst>
                              <p:cond delay="2500"/>
                            </p:stCondLst>
                            <p:childTnLst>
                              <p:par>
                                <p:cTn id="77" presetID="1" presetClass="entr" presetSubtype="0" fill="hold" grpId="0" nodeType="afterEffect">
                                  <p:stCondLst>
                                    <p:cond delay="0"/>
                                  </p:stCondLst>
                                  <p:childTnLst>
                                    <p:set>
                                      <p:cBhvr>
                                        <p:cTn id="78" dur="1" fill="hold">
                                          <p:stCondLst>
                                            <p:cond delay="0"/>
                                          </p:stCondLst>
                                        </p:cTn>
                                        <p:tgtEl>
                                          <p:spTgt spid="13"/>
                                        </p:tgtEl>
                                        <p:attrNameLst>
                                          <p:attrName>style.visibility</p:attrName>
                                        </p:attrNameLst>
                                      </p:cBhvr>
                                      <p:to>
                                        <p:strVal val="visible"/>
                                      </p:to>
                                    </p:set>
                                  </p:childTnLst>
                                </p:cTn>
                              </p:par>
                            </p:childTnLst>
                          </p:cTn>
                        </p:par>
                        <p:par>
                          <p:cTn id="79" fill="hold">
                            <p:stCondLst>
                              <p:cond delay="2500"/>
                            </p:stCondLst>
                            <p:childTnLst>
                              <p:par>
                                <p:cTn id="80" presetID="64" presetClass="path" presetSubtype="0" accel="50000" decel="50000" fill="hold" grpId="1" nodeType="afterEffect">
                                  <p:stCondLst>
                                    <p:cond delay="0"/>
                                  </p:stCondLst>
                                  <p:childTnLst>
                                    <p:animMotion origin="layout" path="M 2.22222E-6 -1.85185E-6 L 2.22222E-6 -0.25 " pathEditMode="relative" rAng="0" ptsTypes="AA">
                                      <p:cBhvr>
                                        <p:cTn id="81" dur="2000" fill="hold"/>
                                        <p:tgtEl>
                                          <p:spTgt spid="13"/>
                                        </p:tgtEl>
                                        <p:attrNameLst>
                                          <p:attrName>ppt_x</p:attrName>
                                          <p:attrName>ppt_y</p:attrName>
                                        </p:attrNameLst>
                                      </p:cBhvr>
                                      <p:rCtr x="0" y="-125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P spid="6" grpId="1" bldLvl="0" animBg="1"/>
      <p:bldP spid="6" grpId="2" bldLvl="0" animBg="1"/>
      <p:bldP spid="7" grpId="0" bldLvl="0" animBg="1"/>
      <p:bldP spid="7" grpId="1" bldLvl="0" animBg="1"/>
      <p:bldP spid="7" grpId="2" bldLvl="0" animBg="1"/>
      <p:bldP spid="9" grpId="0" bldLvl="0" animBg="1"/>
      <p:bldP spid="9" grpId="1" bldLvl="0" animBg="1"/>
      <p:bldP spid="9" grpId="2" bldLvl="0" animBg="1"/>
      <p:bldP spid="10" grpId="0" bldLvl="0" animBg="1"/>
      <p:bldP spid="10" grpId="1" bldLvl="0" animBg="1"/>
      <p:bldP spid="10" grpId="2" bldLvl="0" animBg="1"/>
      <p:bldP spid="12" grpId="0" bldLvl="0" animBg="1"/>
      <p:bldP spid="12" grpId="1" bldLvl="0" animBg="1"/>
      <p:bldP spid="12" grpId="2" bldLvl="0" animBg="1"/>
      <p:bldP spid="13" grpId="0" bldLvl="0" animBg="1"/>
      <p:bldP spid="13" grpId="1" bldLvl="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COSModel性能模型</a:t>
            </a:r>
            <a:endParaRPr lang="zh-CN" altLang="en-US"/>
          </a:p>
        </p:txBody>
      </p:sp>
      <p:graphicFrame>
        <p:nvGraphicFramePr>
          <p:cNvPr id="3" name="内容占位符 3"/>
          <p:cNvGraphicFramePr/>
          <p:nvPr/>
        </p:nvGraphicFramePr>
        <p:xfrm>
          <a:off x="628650" y="1074636"/>
          <a:ext cx="7886700" cy="5541633"/>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pic>
        <p:nvPicPr>
          <p:cNvPr id="4" name="图片 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bwMode="auto">
          <a:xfrm>
            <a:off x="4772025" y="4545148"/>
            <a:ext cx="1481138" cy="2067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图片 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bwMode="auto">
          <a:xfrm>
            <a:off x="2581275" y="5095542"/>
            <a:ext cx="1990725" cy="9665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图片 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bwMode="auto">
          <a:xfrm>
            <a:off x="933450" y="4521001"/>
            <a:ext cx="1343025" cy="20934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COSModel - 后端层</a:t>
            </a:r>
            <a:endParaRPr lang="zh-CN" altLang="en-US"/>
          </a:p>
        </p:txBody>
      </p:sp>
      <p:graphicFrame>
        <p:nvGraphicFramePr>
          <p:cNvPr id="3" name="内容占位符 3"/>
          <p:cNvGraphicFramePr/>
          <p:nvPr/>
        </p:nvGraphicFramePr>
        <p:xfrm>
          <a:off x="628650" y="1074636"/>
          <a:ext cx="7886700" cy="5541633"/>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pic>
        <p:nvPicPr>
          <p:cNvPr id="4" name="图片 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bwMode="auto">
          <a:xfrm>
            <a:off x="4772025" y="4545148"/>
            <a:ext cx="1481138" cy="2067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图片 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bwMode="auto">
          <a:xfrm>
            <a:off x="2581275" y="5095542"/>
            <a:ext cx="1990725" cy="9665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图片 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bwMode="auto">
          <a:xfrm>
            <a:off x="933450" y="4521001"/>
            <a:ext cx="1343025" cy="20934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矩形 6"/>
          <p:cNvSpPr/>
          <p:nvPr/>
        </p:nvSpPr>
        <p:spPr>
          <a:xfrm>
            <a:off x="561975" y="3294169"/>
            <a:ext cx="2044700" cy="3357562"/>
          </a:xfrm>
          <a:prstGeom prst="rect">
            <a:avLst/>
          </a:prstGeom>
          <a:noFill/>
          <a:ln w="127000" cap="flat" cmpd="sng" algn="ctr">
            <a:solidFill>
              <a:srgbClr val="FF0000"/>
            </a:solidFill>
            <a:prstDash val="sysDash"/>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ea"/>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COSModel - 后端层</a:t>
            </a:r>
            <a:endParaRPr lang="zh-CN" altLang="en-US"/>
          </a:p>
        </p:txBody>
      </p:sp>
      <p:sp>
        <p:nvSpPr>
          <p:cNvPr id="5" name="内容占位符 6"/>
          <p:cNvSpPr txBox="1"/>
          <p:nvPr/>
        </p:nvSpPr>
        <p:spPr>
          <a:xfrm>
            <a:off x="828346" y="1790131"/>
            <a:ext cx="3886200" cy="4351337"/>
          </a:xfrm>
          <a:prstGeom prst="rect">
            <a:avLst/>
          </a:prstGeom>
        </p:spPr>
        <p:txBody>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ysClr val="windowText" lastClr="000000"/>
                </a:solidFill>
                <a:latin typeface="Calibri" panose="020F0502020204030204"/>
                <a:ea typeface="+mn-ea"/>
                <a:cs typeface="+mn-ea"/>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ysClr val="windowText" lastClr="000000"/>
                </a:solidFill>
                <a:latin typeface="Calibri" panose="020F0502020204030204"/>
                <a:ea typeface="+mn-ea"/>
                <a:cs typeface="+mn-ea"/>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ysClr val="windowText" lastClr="000000"/>
                </a:solidFill>
                <a:latin typeface="Calibri" panose="020F0502020204030204"/>
                <a:ea typeface="+mn-ea"/>
                <a:cs typeface="+mn-ea"/>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ysClr val="windowText" lastClr="000000"/>
                </a:solidFill>
                <a:latin typeface="Calibri" panose="020F0502020204030204"/>
                <a:ea typeface="+mn-ea"/>
                <a:cs typeface="+mn-ea"/>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ysClr val="windowText" lastClr="000000"/>
                </a:solidFill>
                <a:latin typeface="Calibri" panose="020F0502020204030204"/>
                <a:ea typeface="+mn-ea"/>
                <a:cs typeface="+mn-ea"/>
              </a:defRPr>
            </a:lvl5pPr>
            <a:lvl6pPr marL="2514600" indent="-228600" algn="l" defTabSz="914400" rtl="0" eaLnBrk="1" latinLnBrk="0" hangingPunct="1">
              <a:spcBef>
                <a:spcPct val="20000"/>
              </a:spcBef>
              <a:buFont typeface="Arial" panose="020B0604020202020204" pitchFamily="34" charset="0"/>
              <a:buChar char="•"/>
              <a:defRPr sz="2000" kern="1200">
                <a:solidFill>
                  <a:sysClr val="windowText" lastClr="000000"/>
                </a:solidFill>
                <a:latin typeface="Calibri" panose="020F0502020204030204"/>
                <a:ea typeface="+mn-ea"/>
                <a:cs typeface="+mn-ea"/>
              </a:defRPr>
            </a:lvl6pPr>
            <a:lvl7pPr marL="2971800" indent="-228600" algn="l" defTabSz="914400" rtl="0" eaLnBrk="1" latinLnBrk="0" hangingPunct="1">
              <a:spcBef>
                <a:spcPct val="20000"/>
              </a:spcBef>
              <a:buFont typeface="Arial" panose="020B0604020202020204" pitchFamily="34" charset="0"/>
              <a:buChar char="•"/>
              <a:defRPr sz="2000" kern="1200">
                <a:solidFill>
                  <a:sysClr val="windowText" lastClr="000000"/>
                </a:solidFill>
                <a:latin typeface="Calibri" panose="020F0502020204030204"/>
                <a:ea typeface="+mn-ea"/>
                <a:cs typeface="+mn-ea"/>
              </a:defRPr>
            </a:lvl7pPr>
            <a:lvl8pPr marL="3429000" indent="-228600" algn="l" defTabSz="914400" rtl="0" eaLnBrk="1" latinLnBrk="0" hangingPunct="1">
              <a:spcBef>
                <a:spcPct val="20000"/>
              </a:spcBef>
              <a:buFont typeface="Arial" panose="020B0604020202020204" pitchFamily="34" charset="0"/>
              <a:buChar char="•"/>
              <a:defRPr sz="2000" kern="1200">
                <a:solidFill>
                  <a:sysClr val="windowText" lastClr="000000"/>
                </a:solidFill>
                <a:latin typeface="Calibri" panose="020F0502020204030204"/>
                <a:ea typeface="+mn-ea"/>
                <a:cs typeface="+mn-ea"/>
              </a:defRPr>
            </a:lvl8pPr>
            <a:lvl9pPr marL="3886200" indent="-228600" algn="l" defTabSz="914400" rtl="0" eaLnBrk="1" latinLnBrk="0" hangingPunct="1">
              <a:spcBef>
                <a:spcPct val="20000"/>
              </a:spcBef>
              <a:buFont typeface="Arial" panose="020B0604020202020204" pitchFamily="34" charset="0"/>
              <a:buChar char="•"/>
              <a:defRPr sz="2000" kern="1200">
                <a:solidFill>
                  <a:sysClr val="windowText" lastClr="000000"/>
                </a:solidFill>
                <a:latin typeface="Calibri" panose="020F0502020204030204"/>
                <a:ea typeface="+mn-ea"/>
                <a:cs typeface="+mn-ea"/>
              </a:defRPr>
            </a:lvl9pPr>
          </a:lstStyle>
          <a:p>
            <a:r>
              <a:rPr lang="zh-CN" altLang="en-US" dirty="0">
                <a:latin typeface="Times New Roman" panose="02020603050405020304" pitchFamily="18" charset="0"/>
                <a:ea typeface="黑体" panose="02010609060101010101" pitchFamily="49" charset="-122"/>
                <a:cs typeface="Times New Roman" panose="02020603050405020304" pitchFamily="18" charset="0"/>
              </a:rPr>
              <a:t>将多个操作打包为联合操作</a:t>
            </a:r>
            <a:endParaRPr lang="en-US" altLang="en-US" dirty="0">
              <a:latin typeface="Times New Roman" panose="02020603050405020304" pitchFamily="18" charset="0"/>
              <a:ea typeface="黑体" panose="02010609060101010101" pitchFamily="49" charset="-122"/>
              <a:cs typeface="Times New Roman" panose="02020603050405020304" pitchFamily="18" charset="0"/>
            </a:endParaRPr>
          </a:p>
          <a:p>
            <a:pPr lvl="1"/>
            <a:r>
              <a:rPr lang="zh-CN" altLang="en-US" dirty="0">
                <a:latin typeface="Times New Roman" panose="02020603050405020304" pitchFamily="18" charset="0"/>
                <a:ea typeface="黑体" panose="02010609060101010101" pitchFamily="49" charset="-122"/>
                <a:cs typeface="Times New Roman" panose="02020603050405020304" pitchFamily="18" charset="0"/>
              </a:rPr>
              <a:t>一个</a:t>
            </a:r>
            <a:r>
              <a:rPr lang="zh-CN" altLang="en-US"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请求解析</a:t>
            </a:r>
            <a:r>
              <a:rPr lang="zh-CN" altLang="en-US" dirty="0">
                <a:latin typeface="Times New Roman" panose="02020603050405020304" pitchFamily="18" charset="0"/>
                <a:ea typeface="黑体" panose="02010609060101010101" pitchFamily="49" charset="-122"/>
                <a:cs typeface="Times New Roman" panose="02020603050405020304" pitchFamily="18" charset="0"/>
              </a:rPr>
              <a:t>操作及其后的</a:t>
            </a:r>
            <a:r>
              <a:rPr lang="zh-CN" altLang="en-US"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非请求解析</a:t>
            </a:r>
            <a:r>
              <a:rPr lang="zh-CN" altLang="en-US" dirty="0">
                <a:latin typeface="Times New Roman" panose="02020603050405020304" pitchFamily="18" charset="0"/>
                <a:ea typeface="黑体" panose="02010609060101010101" pitchFamily="49" charset="-122"/>
                <a:cs typeface="Times New Roman" panose="02020603050405020304" pitchFamily="18" charset="0"/>
              </a:rPr>
              <a:t>操作</a:t>
            </a:r>
            <a:endParaRPr lang="en-US" altLang="en-US" dirty="0">
              <a:latin typeface="Times New Roman" panose="02020603050405020304" pitchFamily="18" charset="0"/>
              <a:ea typeface="黑体" panose="02010609060101010101" pitchFamily="49" charset="-122"/>
              <a:cs typeface="Times New Roman" panose="02020603050405020304" pitchFamily="18" charset="0"/>
            </a:endParaRPr>
          </a:p>
          <a:p>
            <a:r>
              <a:rPr lang="zh-CN" altLang="en-US" dirty="0">
                <a:latin typeface="Times New Roman" panose="02020603050405020304" pitchFamily="18" charset="0"/>
                <a:ea typeface="黑体" panose="02010609060101010101" pitchFamily="49" charset="-122"/>
                <a:cs typeface="Times New Roman" panose="02020603050405020304" pitchFamily="18" charset="0"/>
              </a:rPr>
              <a:t>使用 </a:t>
            </a:r>
            <a:r>
              <a:rPr lang="en-US" altLang="en-US" dirty="0">
                <a:latin typeface="Times New Roman" panose="02020603050405020304" pitchFamily="18" charset="0"/>
                <a:ea typeface="黑体" panose="02010609060101010101" pitchFamily="49" charset="-122"/>
                <a:cs typeface="Times New Roman" panose="02020603050405020304" pitchFamily="18" charset="0"/>
              </a:rPr>
              <a:t>M/G/1 </a:t>
            </a:r>
            <a:r>
              <a:rPr lang="zh-CN" altLang="en-US" dirty="0">
                <a:latin typeface="Times New Roman" panose="02020603050405020304" pitchFamily="18" charset="0"/>
                <a:ea typeface="黑体" panose="02010609060101010101" pitchFamily="49" charset="-122"/>
                <a:cs typeface="Times New Roman" panose="02020603050405020304" pitchFamily="18" charset="0"/>
              </a:rPr>
              <a:t>队列模型为联合操作队列建模</a:t>
            </a:r>
            <a:endParaRPr lang="en-US" altLang="en-US" dirty="0">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6" name="内容占位符 1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5605463" y="1959994"/>
            <a:ext cx="2613025" cy="4073074"/>
          </a:xfrm>
          <a:prstGeom prst="rect">
            <a:avLst/>
          </a:prstGeom>
        </p:spPr>
      </p:pic>
      <p:pic>
        <p:nvPicPr>
          <p:cNvPr id="7" name="图片 6"/>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bwMode="auto">
          <a:xfrm>
            <a:off x="5493020" y="1923482"/>
            <a:ext cx="2837910" cy="408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COSModel - 后端层</a:t>
            </a:r>
            <a:endParaRPr lang="zh-CN" altLang="en-US"/>
          </a:p>
        </p:txBody>
      </p:sp>
      <p:sp>
        <p:nvSpPr>
          <p:cNvPr id="5" name="内容占位符 2"/>
          <p:cNvSpPr txBox="1"/>
          <p:nvPr/>
        </p:nvSpPr>
        <p:spPr>
          <a:xfrm>
            <a:off x="302829" y="1886256"/>
            <a:ext cx="3886200" cy="4351338"/>
          </a:xfrm>
          <a:prstGeom prst="rect">
            <a:avLst/>
          </a:prstGeom>
        </p:spPr>
        <p:txBody>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ysClr val="windowText" lastClr="000000"/>
                </a:solidFill>
                <a:latin typeface="Calibri" panose="020F0502020204030204"/>
                <a:ea typeface="+mn-ea"/>
                <a:cs typeface="+mn-ea"/>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ysClr val="windowText" lastClr="000000"/>
                </a:solidFill>
                <a:latin typeface="Calibri" panose="020F0502020204030204"/>
                <a:ea typeface="+mn-ea"/>
                <a:cs typeface="+mn-ea"/>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ysClr val="windowText" lastClr="000000"/>
                </a:solidFill>
                <a:latin typeface="Calibri" panose="020F0502020204030204"/>
                <a:ea typeface="+mn-ea"/>
                <a:cs typeface="+mn-ea"/>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ysClr val="windowText" lastClr="000000"/>
                </a:solidFill>
                <a:latin typeface="Calibri" panose="020F0502020204030204"/>
                <a:ea typeface="+mn-ea"/>
                <a:cs typeface="+mn-ea"/>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ysClr val="windowText" lastClr="000000"/>
                </a:solidFill>
                <a:latin typeface="Calibri" panose="020F0502020204030204"/>
                <a:ea typeface="+mn-ea"/>
                <a:cs typeface="+mn-ea"/>
              </a:defRPr>
            </a:lvl5pPr>
            <a:lvl6pPr marL="2514600" indent="-228600" algn="l" defTabSz="914400" rtl="0" eaLnBrk="1" latinLnBrk="0" hangingPunct="1">
              <a:spcBef>
                <a:spcPct val="20000"/>
              </a:spcBef>
              <a:buFont typeface="Arial" panose="020B0604020202020204" pitchFamily="34" charset="0"/>
              <a:buChar char="•"/>
              <a:defRPr sz="2000" kern="1200">
                <a:solidFill>
                  <a:sysClr val="windowText" lastClr="000000"/>
                </a:solidFill>
                <a:latin typeface="Calibri" panose="020F0502020204030204"/>
                <a:ea typeface="+mn-ea"/>
                <a:cs typeface="+mn-ea"/>
              </a:defRPr>
            </a:lvl6pPr>
            <a:lvl7pPr marL="2971800" indent="-228600" algn="l" defTabSz="914400" rtl="0" eaLnBrk="1" latinLnBrk="0" hangingPunct="1">
              <a:spcBef>
                <a:spcPct val="20000"/>
              </a:spcBef>
              <a:buFont typeface="Arial" panose="020B0604020202020204" pitchFamily="34" charset="0"/>
              <a:buChar char="•"/>
              <a:defRPr sz="2000" kern="1200">
                <a:solidFill>
                  <a:sysClr val="windowText" lastClr="000000"/>
                </a:solidFill>
                <a:latin typeface="Calibri" panose="020F0502020204030204"/>
                <a:ea typeface="+mn-ea"/>
                <a:cs typeface="+mn-ea"/>
              </a:defRPr>
            </a:lvl7pPr>
            <a:lvl8pPr marL="3429000" indent="-228600" algn="l" defTabSz="914400" rtl="0" eaLnBrk="1" latinLnBrk="0" hangingPunct="1">
              <a:spcBef>
                <a:spcPct val="20000"/>
              </a:spcBef>
              <a:buFont typeface="Arial" panose="020B0604020202020204" pitchFamily="34" charset="0"/>
              <a:buChar char="•"/>
              <a:defRPr sz="2000" kern="1200">
                <a:solidFill>
                  <a:sysClr val="windowText" lastClr="000000"/>
                </a:solidFill>
                <a:latin typeface="Calibri" panose="020F0502020204030204"/>
                <a:ea typeface="+mn-ea"/>
                <a:cs typeface="+mn-ea"/>
              </a:defRPr>
            </a:lvl8pPr>
            <a:lvl9pPr marL="3886200" indent="-228600" algn="l" defTabSz="914400" rtl="0" eaLnBrk="1" latinLnBrk="0" hangingPunct="1">
              <a:spcBef>
                <a:spcPct val="20000"/>
              </a:spcBef>
              <a:buFont typeface="Arial" panose="020B0604020202020204" pitchFamily="34" charset="0"/>
              <a:buChar char="•"/>
              <a:defRPr sz="2000" kern="1200">
                <a:solidFill>
                  <a:sysClr val="windowText" lastClr="000000"/>
                </a:solidFill>
                <a:latin typeface="Calibri" panose="020F0502020204030204"/>
                <a:ea typeface="+mn-ea"/>
                <a:cs typeface="+mn-ea"/>
              </a:defRPr>
            </a:lvl9pPr>
          </a:lstStyle>
          <a:p>
            <a:r>
              <a:rPr lang="zh-CN" altLang="en-US" dirty="0">
                <a:latin typeface="Times New Roman" panose="02020603050405020304" pitchFamily="18" charset="0"/>
                <a:ea typeface="黑体" panose="02010609060101010101" pitchFamily="49" charset="-122"/>
              </a:rPr>
              <a:t>一个存储设备对应于多个独立的后端进程</a:t>
            </a:r>
            <a:endParaRPr lang="en-US" altLang="en-US" dirty="0">
              <a:latin typeface="Times New Roman" panose="02020603050405020304" pitchFamily="18" charset="0"/>
              <a:ea typeface="黑体" panose="02010609060101010101" pitchFamily="49" charset="-122"/>
            </a:endParaRPr>
          </a:p>
          <a:p>
            <a:pPr lvl="1"/>
            <a:r>
              <a:rPr lang="zh-CN" altLang="en-US" dirty="0">
                <a:latin typeface="Times New Roman" panose="02020603050405020304" pitchFamily="18" charset="0"/>
                <a:ea typeface="黑体" panose="02010609060101010101" pitchFamily="49" charset="-122"/>
              </a:rPr>
              <a:t>多个相互影响的操作队列</a:t>
            </a:r>
            <a:endParaRPr lang="en-US" altLang="en-US" dirty="0">
              <a:latin typeface="Times New Roman" panose="02020603050405020304" pitchFamily="18" charset="0"/>
              <a:ea typeface="黑体" panose="02010609060101010101" pitchFamily="49" charset="-122"/>
            </a:endParaRPr>
          </a:p>
          <a:p>
            <a:r>
              <a:rPr lang="zh-CN" altLang="en-US" dirty="0">
                <a:latin typeface="Times New Roman" panose="02020603050405020304" pitchFamily="18" charset="0"/>
                <a:ea typeface="黑体" panose="02010609060101010101" pitchFamily="49" charset="-122"/>
              </a:rPr>
              <a:t>使用一个聚合队列近似多个操作队列</a:t>
            </a:r>
            <a:endParaRPr lang="en-US" altLang="en-US" dirty="0">
              <a:latin typeface="Times New Roman" panose="02020603050405020304" pitchFamily="18" charset="0"/>
              <a:ea typeface="黑体" panose="02010609060101010101" pitchFamily="49" charset="-122"/>
            </a:endParaRPr>
          </a:p>
        </p:txBody>
      </p:sp>
      <p:pic>
        <p:nvPicPr>
          <p:cNvPr id="6" name="内容占位符 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5137150" y="1613377"/>
            <a:ext cx="3154363" cy="4393246"/>
          </a:xfrm>
          <a:prstGeom prst="rect">
            <a:avLst/>
          </a:prstGeom>
        </p:spPr>
      </p:pic>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4384635" y="1485227"/>
            <a:ext cx="4759365" cy="45213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animEffect transition="in" filter="fade">
                                      <p:cBhvr>
                                        <p:cTn id="11"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COSModel - 后端层</a:t>
            </a:r>
            <a:endParaRPr lang="zh-CN" altLang="en-US"/>
          </a:p>
        </p:txBody>
      </p:sp>
      <p:pic>
        <p:nvPicPr>
          <p:cNvPr id="3" name="图片 2"/>
          <p:cNvPicPr>
            <a:picLocks noChangeAspect="1"/>
          </p:cNvPicPr>
          <p:nvPr/>
        </p:nvPicPr>
        <p:blipFill>
          <a:blip r:embed="rId1" cstate="hqprint">
            <a:extLst>
              <a:ext uri="{28A0092B-C50C-407E-A947-70E740481C1C}">
                <a14:useLocalDpi xmlns:a14="http://schemas.microsoft.com/office/drawing/2010/main" val="0"/>
              </a:ext>
            </a:extLst>
          </a:blip>
          <a:stretch>
            <a:fillRect/>
          </a:stretch>
        </p:blipFill>
        <p:spPr>
          <a:xfrm>
            <a:off x="406799" y="1355454"/>
            <a:ext cx="8330400" cy="4514400"/>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COSModel - WTA</a:t>
            </a:r>
            <a:endParaRPr lang="zh-CN" altLang="en-US"/>
          </a:p>
        </p:txBody>
      </p:sp>
      <p:graphicFrame>
        <p:nvGraphicFramePr>
          <p:cNvPr id="9" name="内容占位符 3"/>
          <p:cNvGraphicFramePr/>
          <p:nvPr/>
        </p:nvGraphicFramePr>
        <p:xfrm>
          <a:off x="628650" y="1074636"/>
          <a:ext cx="7886700" cy="5541633"/>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pic>
        <p:nvPicPr>
          <p:cNvPr id="11" name="图片 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bwMode="auto">
          <a:xfrm>
            <a:off x="4772025" y="4545148"/>
            <a:ext cx="1481138" cy="2067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图片 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bwMode="auto">
          <a:xfrm>
            <a:off x="2581275" y="5095542"/>
            <a:ext cx="1990725" cy="9665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图片 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bwMode="auto">
          <a:xfrm>
            <a:off x="933450" y="4521001"/>
            <a:ext cx="1343025" cy="20934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矩形 7"/>
          <p:cNvSpPr/>
          <p:nvPr/>
        </p:nvSpPr>
        <p:spPr>
          <a:xfrm>
            <a:off x="2537921" y="3294169"/>
            <a:ext cx="2044700" cy="3357562"/>
          </a:xfrm>
          <a:prstGeom prst="rect">
            <a:avLst/>
          </a:prstGeom>
          <a:noFill/>
          <a:ln w="127000" cap="flat" cmpd="sng" algn="ctr">
            <a:solidFill>
              <a:srgbClr val="FF0000"/>
            </a:solidFill>
            <a:prstDash val="sysDash"/>
          </a:ln>
          <a:effectLst/>
        </p:spPr>
        <p:txBody>
          <a:bodyPr anchor="ctr"/>
          <a:p>
            <a:pPr marL="0" marR="0" lvl="0" indent="0" algn="ctr" defTabSz="91440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ea"/>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规模扩张</a:t>
            </a:r>
            <a:endParaRPr lang="zh-CN" altLang="en-US"/>
          </a:p>
        </p:txBody>
      </p:sp>
      <p:pic>
        <p:nvPicPr>
          <p:cNvPr id="4" name="内容占位符 3"/>
          <p:cNvPicPr>
            <a:picLocks noChangeAspect="1"/>
          </p:cNvPicPr>
          <p:nvPr>
            <p:ph idx="1"/>
          </p:nvPr>
        </p:nvPicPr>
        <p:blipFill>
          <a:blip r:embed="rId1" cstate="print">
            <a:extLst>
              <a:ext uri="{28A0092B-C50C-407E-A947-70E740481C1C}">
                <a14:useLocalDpi xmlns:a14="http://schemas.microsoft.com/office/drawing/2010/main" val="0"/>
              </a:ext>
            </a:extLst>
          </a:blip>
          <a:stretch>
            <a:fillRect/>
          </a:stretch>
        </p:blipFill>
        <p:spPr>
          <a:xfrm>
            <a:off x="0" y="0"/>
            <a:ext cx="9143365" cy="6854825"/>
          </a:xfrm>
          <a:prstGeom prst="rect">
            <a:avLst/>
          </a:prstGeom>
        </p:spPr>
      </p:pic>
      <p:sp>
        <p:nvSpPr>
          <p:cNvPr id="5" name="内容占位符 2"/>
          <p:cNvSpPr>
            <a:spLocks noGrp="1"/>
          </p:cNvSpPr>
          <p:nvPr/>
        </p:nvSpPr>
        <p:spPr>
          <a:xfrm>
            <a:off x="0" y="6228000"/>
            <a:ext cx="9144000" cy="648000"/>
          </a:xfrm>
          <a:prstGeom prst="rect">
            <a:avLst/>
          </a:prstGeom>
          <a:solidFill>
            <a:schemeClr val="accent6"/>
          </a:solidFill>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黑体" panose="02010609060101010101" pitchFamily="49" charset="-122"/>
                <a:ea typeface="黑体" panose="02010609060101010101" pitchFamily="49" charset="-122"/>
                <a:cs typeface="DejaVu Sans Mono" panose="020B0609030804020204" pitchFamily="49"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黑体" panose="02010609060101010101" pitchFamily="49" charset="-122"/>
                <a:ea typeface="黑体" panose="02010609060101010101" pitchFamily="49" charset="-122"/>
                <a:cs typeface="DejaVu Sans Mono" panose="020B0609030804020204" pitchFamily="49"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黑体" panose="02010609060101010101" pitchFamily="49" charset="-122"/>
                <a:ea typeface="黑体" panose="02010609060101010101" pitchFamily="49" charset="-122"/>
                <a:cs typeface="DejaVu Sans Mono" panose="020B0609030804020204" pitchFamily="49"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黑体" panose="02010609060101010101" pitchFamily="49" charset="-122"/>
                <a:ea typeface="黑体" panose="02010609060101010101" pitchFamily="49" charset="-122"/>
                <a:cs typeface="DejaVu Sans Mono" panose="020B0609030804020204" pitchFamily="49"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黑体" panose="02010609060101010101" pitchFamily="49" charset="-122"/>
                <a:ea typeface="黑体" panose="02010609060101010101" pitchFamily="49" charset="-122"/>
                <a:cs typeface="DejaVu Sans Mono" panose="020B0609030804020204" pitchFamily="49"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algn="ctr">
              <a:buClrTx/>
              <a:buSzTx/>
              <a:buNone/>
            </a:pPr>
            <a:r>
              <a:rPr lang="zh-CN" altLang="en-US" sz="3600" dirty="0" smtClean="0">
                <a:solidFill>
                  <a:srgbClr val="FFFF00"/>
                </a:solidFill>
                <a:cs typeface="Segoe Print" panose="02000600000000000000" charset="0"/>
                <a:sym typeface="+mn-ea"/>
              </a:rPr>
              <a:t>规模持续扩张</a:t>
            </a:r>
            <a:endParaRPr lang="zh-CN" altLang="en-US" sz="3600" dirty="0" smtClean="0">
              <a:solidFill>
                <a:srgbClr val="FFFF00"/>
              </a:solidFill>
              <a:cs typeface="Segoe Print" panose="02000600000000000000" charset="0"/>
              <a:sym typeface="+mn-ea"/>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COSModel - WTA</a:t>
            </a:r>
            <a:endParaRPr lang="zh-CN" altLang="en-US"/>
          </a:p>
        </p:txBody>
      </p:sp>
      <p:sp>
        <p:nvSpPr>
          <p:cNvPr id="7" name="内容占位符 2"/>
          <p:cNvSpPr txBox="1"/>
          <p:nvPr/>
        </p:nvSpPr>
        <p:spPr>
          <a:xfrm>
            <a:off x="765283" y="1736784"/>
            <a:ext cx="3886200" cy="4351337"/>
          </a:xfrm>
          <a:prstGeom prst="rect">
            <a:avLst/>
          </a:prstGeom>
        </p:spPr>
        <p:txBody>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eaLnBrk="1" hangingPunct="1"/>
            <a:r>
              <a:rPr lang="zh-CN" altLang="en-US" b="0" dirty="0">
                <a:latin typeface="Times New Roman" panose="02020603050405020304" pitchFamily="18" charset="0"/>
                <a:ea typeface="黑体" panose="02010609060101010101" pitchFamily="49" charset="-122"/>
                <a:cs typeface="Times New Roman" panose="02020603050405020304" pitchFamily="18" charset="0"/>
              </a:rPr>
              <a:t>一个建立连接请求的 </a:t>
            </a:r>
            <a:r>
              <a:rPr lang="en-US" altLang="zh-CN" b="0" dirty="0">
                <a:latin typeface="Times New Roman" panose="02020603050405020304" pitchFamily="18" charset="0"/>
                <a:ea typeface="黑体" panose="02010609060101010101" pitchFamily="49" charset="-122"/>
                <a:cs typeface="Times New Roman" panose="02020603050405020304" pitchFamily="18" charset="0"/>
              </a:rPr>
              <a:t>WTA </a:t>
            </a:r>
            <a:r>
              <a:rPr lang="zh-CN" altLang="en-US" b="0" dirty="0">
                <a:latin typeface="Times New Roman" panose="02020603050405020304" pitchFamily="18" charset="0"/>
                <a:ea typeface="黑体" panose="02010609060101010101" pitchFamily="49" charset="-122"/>
                <a:cs typeface="Times New Roman" panose="02020603050405020304" pitchFamily="18" charset="0"/>
              </a:rPr>
              <a:t>与接受操作在操作队列中的等待时间相关</a:t>
            </a:r>
            <a:endParaRPr lang="en-US" altLang="en-US" b="0" dirty="0">
              <a:latin typeface="Times New Roman" panose="02020603050405020304" pitchFamily="18" charset="0"/>
              <a:ea typeface="黑体" panose="02010609060101010101" pitchFamily="49" charset="-122"/>
              <a:cs typeface="Times New Roman" panose="02020603050405020304" pitchFamily="18" charset="0"/>
            </a:endParaRPr>
          </a:p>
          <a:p>
            <a:pPr eaLnBrk="1" hangingPunct="1"/>
            <a:r>
              <a:rPr lang="zh-CN" altLang="en-US" b="0" dirty="0">
                <a:latin typeface="Times New Roman" panose="02020603050405020304" pitchFamily="18" charset="0"/>
                <a:ea typeface="黑体" panose="02010609060101010101" pitchFamily="49" charset="-122"/>
                <a:cs typeface="Times New Roman" panose="02020603050405020304" pitchFamily="18" charset="0"/>
              </a:rPr>
              <a:t>使用操作队列的等待时间分布</a:t>
            </a:r>
            <a:r>
              <a:rPr lang="zh-CN" altLang="en-US" b="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近似</a:t>
            </a:r>
            <a:r>
              <a:rPr lang="zh-CN" altLang="en-US" b="0" dirty="0">
                <a:latin typeface="Times New Roman" panose="02020603050405020304" pitchFamily="18" charset="0"/>
                <a:ea typeface="黑体" panose="02010609060101010101" pitchFamily="49" charset="-122"/>
                <a:cs typeface="Times New Roman" panose="02020603050405020304" pitchFamily="18" charset="0"/>
              </a:rPr>
              <a:t> </a:t>
            </a:r>
            <a:r>
              <a:rPr lang="en-US" altLang="zh-CN" b="0" dirty="0">
                <a:latin typeface="Times New Roman" panose="02020603050405020304" pitchFamily="18" charset="0"/>
                <a:ea typeface="黑体" panose="02010609060101010101" pitchFamily="49" charset="-122"/>
                <a:cs typeface="Times New Roman" panose="02020603050405020304" pitchFamily="18" charset="0"/>
              </a:rPr>
              <a:t>WTA</a:t>
            </a:r>
            <a:r>
              <a:rPr lang="zh-CN" altLang="en-US" b="0" dirty="0">
                <a:latin typeface="Times New Roman" panose="02020603050405020304" pitchFamily="18" charset="0"/>
                <a:ea typeface="黑体" panose="02010609060101010101" pitchFamily="49" charset="-122"/>
                <a:cs typeface="Times New Roman" panose="02020603050405020304" pitchFamily="18" charset="0"/>
              </a:rPr>
              <a:t>的分布</a:t>
            </a:r>
            <a:endParaRPr lang="en-US" altLang="en-US" b="0" dirty="0">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8" name="内容占位符 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5325896" y="1530916"/>
            <a:ext cx="2997200" cy="4342658"/>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COSModel – 前端层</a:t>
            </a:r>
            <a:endParaRPr lang="zh-CN" altLang="en-US"/>
          </a:p>
        </p:txBody>
      </p:sp>
      <p:graphicFrame>
        <p:nvGraphicFramePr>
          <p:cNvPr id="14" name="内容占位符 3"/>
          <p:cNvGraphicFramePr/>
          <p:nvPr/>
        </p:nvGraphicFramePr>
        <p:xfrm>
          <a:off x="628650" y="1074636"/>
          <a:ext cx="7886700" cy="5541633"/>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pic>
        <p:nvPicPr>
          <p:cNvPr id="11" name="图片 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bwMode="auto">
          <a:xfrm>
            <a:off x="4772025" y="4545148"/>
            <a:ext cx="1481138" cy="2067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图片 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bwMode="auto">
          <a:xfrm>
            <a:off x="2581275" y="5095542"/>
            <a:ext cx="1990725" cy="9665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图片 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bwMode="auto">
          <a:xfrm>
            <a:off x="933450" y="4521001"/>
            <a:ext cx="1343025" cy="20934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矩形 8"/>
          <p:cNvSpPr/>
          <p:nvPr/>
        </p:nvSpPr>
        <p:spPr>
          <a:xfrm>
            <a:off x="513091" y="1933530"/>
            <a:ext cx="6040437" cy="1316037"/>
          </a:xfrm>
          <a:prstGeom prst="rect">
            <a:avLst/>
          </a:prstGeom>
          <a:noFill/>
          <a:ln w="1270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p>
            <a:pPr algn="ctr">
              <a:defRPr/>
            </a:pPr>
            <a:endParaRPr lang="en-US"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COSModel – 前端层</a:t>
            </a:r>
            <a:endParaRPr lang="zh-CN" altLang="en-US"/>
          </a:p>
        </p:txBody>
      </p:sp>
      <p:sp>
        <p:nvSpPr>
          <p:cNvPr id="5" name="内容占位符 1"/>
          <p:cNvSpPr txBox="1"/>
          <p:nvPr/>
        </p:nvSpPr>
        <p:spPr>
          <a:xfrm>
            <a:off x="628650" y="1820863"/>
            <a:ext cx="3886200" cy="4351337"/>
          </a:xfrm>
          <a:prstGeom prst="rect">
            <a:avLst/>
          </a:prstGeom>
        </p:spPr>
        <p:txBody>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zh-CN" altLang="en-US" dirty="0">
                <a:latin typeface="Times New Roman" panose="02020603050405020304" pitchFamily="18" charset="0"/>
                <a:ea typeface="黑体" panose="02010609060101010101" pitchFamily="49" charset="-122"/>
                <a:cs typeface="Times New Roman" panose="02020603050405020304" pitchFamily="18" charset="0"/>
              </a:rPr>
              <a:t>对等的前端进程</a:t>
            </a:r>
            <a:endParaRPr lang="en-US" altLang="en-US" dirty="0">
              <a:latin typeface="Times New Roman" panose="02020603050405020304" pitchFamily="18" charset="0"/>
              <a:ea typeface="黑体" panose="02010609060101010101" pitchFamily="49" charset="-122"/>
              <a:cs typeface="Times New Roman" panose="02020603050405020304" pitchFamily="18" charset="0"/>
            </a:endParaRPr>
          </a:p>
          <a:p>
            <a:pPr lvl="1"/>
            <a:r>
              <a:rPr lang="zh-CN" altLang="en-US" dirty="0">
                <a:latin typeface="Times New Roman" panose="02020603050405020304" pitchFamily="18" charset="0"/>
                <a:ea typeface="黑体" panose="02010609060101010101" pitchFamily="49" charset="-122"/>
                <a:cs typeface="Times New Roman" panose="02020603050405020304" pitchFamily="18" charset="0"/>
              </a:rPr>
              <a:t>前端层整体的排队时延与一个前端进程的排队时延相同</a:t>
            </a:r>
            <a:endParaRPr lang="en-US" altLang="en-US" dirty="0">
              <a:latin typeface="Times New Roman" panose="02020603050405020304" pitchFamily="18" charset="0"/>
              <a:ea typeface="黑体" panose="02010609060101010101" pitchFamily="49" charset="-122"/>
              <a:cs typeface="Times New Roman" panose="02020603050405020304" pitchFamily="18" charset="0"/>
            </a:endParaRPr>
          </a:p>
          <a:p>
            <a:r>
              <a:rPr lang="zh-CN" altLang="en-US" dirty="0">
                <a:latin typeface="Times New Roman" panose="02020603050405020304" pitchFamily="18" charset="0"/>
                <a:ea typeface="黑体" panose="02010609060101010101" pitchFamily="49" charset="-122"/>
                <a:cs typeface="Times New Roman" panose="02020603050405020304" pitchFamily="18" charset="0"/>
              </a:rPr>
              <a:t>使用 </a:t>
            </a:r>
            <a:r>
              <a:rPr lang="en-US" altLang="zh-CN" dirty="0">
                <a:latin typeface="Times New Roman" panose="02020603050405020304" pitchFamily="18" charset="0"/>
                <a:ea typeface="黑体" panose="02010609060101010101" pitchFamily="49" charset="-122"/>
                <a:cs typeface="Times New Roman" panose="02020603050405020304" pitchFamily="18" charset="0"/>
              </a:rPr>
              <a:t>M/G/1 </a:t>
            </a:r>
            <a:r>
              <a:rPr lang="zh-CN" altLang="en-US" dirty="0">
                <a:latin typeface="Times New Roman" panose="02020603050405020304" pitchFamily="18" charset="0"/>
                <a:ea typeface="黑体" panose="02010609060101010101" pitchFamily="49" charset="-122"/>
                <a:cs typeface="Times New Roman" panose="02020603050405020304" pitchFamily="18" charset="0"/>
              </a:rPr>
              <a:t>队列模型对前端进程的请求队列建模</a:t>
            </a:r>
            <a:endParaRPr lang="en-US" altLang="en-US" dirty="0">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6" name="内容占位符 3"/>
          <p:cNvPicPr>
            <a:picLocks noChangeAspect="1"/>
          </p:cNvPicPr>
          <p:nvPr/>
        </p:nvPicPr>
        <p:blipFill>
          <a:blip r:embed="rId1" cstate="hqprint">
            <a:extLst>
              <a:ext uri="{28A0092B-C50C-407E-A947-70E740481C1C}">
                <a14:useLocalDpi xmlns:a14="http://schemas.microsoft.com/office/drawing/2010/main" val="0"/>
              </a:ext>
            </a:extLst>
          </a:blip>
          <a:stretch>
            <a:fillRect/>
          </a:stretch>
        </p:blipFill>
        <p:spPr>
          <a:xfrm>
            <a:off x="5228906" y="1392238"/>
            <a:ext cx="2953388" cy="4779962"/>
          </a:xfrm>
          <a:prstGeom prst="rect">
            <a:avLst/>
          </a:prstGeo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COSModel – 前端层</a:t>
            </a:r>
            <a:endParaRPr lang="zh-CN" altLang="en-US"/>
          </a:p>
        </p:txBody>
      </p:sp>
      <p:sp>
        <p:nvSpPr>
          <p:cNvPr id="5" name="内容占位符 2"/>
          <p:cNvSpPr txBox="1"/>
          <p:nvPr/>
        </p:nvSpPr>
        <p:spPr>
          <a:xfrm>
            <a:off x="628649" y="1521067"/>
            <a:ext cx="7886700" cy="4351337"/>
          </a:xfrm>
          <a:prstGeom prst="rect">
            <a:avLst/>
          </a:prstGeom>
        </p:spPr>
        <p:txBody>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zh-CN" altLang="en-US" b="0" dirty="0">
                <a:latin typeface="Times New Roman" panose="02020603050405020304" pitchFamily="18" charset="0"/>
                <a:ea typeface="黑体" panose="02010609060101010101" pitchFamily="49" charset="-122"/>
                <a:cs typeface="Times New Roman" panose="02020603050405020304" pitchFamily="18" charset="0"/>
              </a:rPr>
              <a:t>一个存储设备在前端层上的响应时延包含三个部分</a:t>
            </a:r>
            <a:r>
              <a:rPr lang="en-US" altLang="zh-CN" b="0" dirty="0">
                <a:latin typeface="Times New Roman" panose="02020603050405020304" pitchFamily="18" charset="0"/>
                <a:ea typeface="黑体" panose="02010609060101010101" pitchFamily="49" charset="-122"/>
                <a:cs typeface="Times New Roman" panose="02020603050405020304" pitchFamily="18" charset="0"/>
              </a:rPr>
              <a:t>:</a:t>
            </a:r>
            <a:endParaRPr lang="en-US" altLang="zh-CN" b="0" dirty="0">
              <a:latin typeface="Times New Roman" panose="02020603050405020304" pitchFamily="18" charset="0"/>
              <a:ea typeface="黑体" panose="02010609060101010101" pitchFamily="49" charset="-122"/>
              <a:cs typeface="Times New Roman" panose="02020603050405020304" pitchFamily="18" charset="0"/>
            </a:endParaRPr>
          </a:p>
          <a:p>
            <a:pPr lvl="1"/>
            <a:r>
              <a:rPr lang="zh-CN" altLang="en-US" b="0" dirty="0">
                <a:latin typeface="Times New Roman" panose="02020603050405020304" pitchFamily="18" charset="0"/>
                <a:ea typeface="黑体" panose="02010609060101010101" pitchFamily="49" charset="-122"/>
                <a:cs typeface="Times New Roman" panose="02020603050405020304" pitchFamily="18" charset="0"/>
              </a:rPr>
              <a:t>这个存储设备在后端层的响应时延</a:t>
            </a:r>
            <a:endParaRPr lang="en-US" altLang="zh-CN" b="0" dirty="0">
              <a:latin typeface="Times New Roman" panose="02020603050405020304" pitchFamily="18" charset="0"/>
              <a:ea typeface="黑体" panose="02010609060101010101" pitchFamily="49" charset="-122"/>
              <a:cs typeface="Times New Roman" panose="02020603050405020304" pitchFamily="18" charset="0"/>
            </a:endParaRPr>
          </a:p>
          <a:p>
            <a:pPr lvl="1"/>
            <a:r>
              <a:rPr lang="en-US" altLang="zh-CN" b="0" dirty="0">
                <a:latin typeface="Times New Roman" panose="02020603050405020304" pitchFamily="18" charset="0"/>
                <a:ea typeface="黑体" panose="02010609060101010101" pitchFamily="49" charset="-122"/>
                <a:cs typeface="Times New Roman" panose="02020603050405020304" pitchFamily="18" charset="0"/>
              </a:rPr>
              <a:t>WTA</a:t>
            </a:r>
            <a:endParaRPr lang="en-US" altLang="zh-CN" b="0" dirty="0">
              <a:latin typeface="Times New Roman" panose="02020603050405020304" pitchFamily="18" charset="0"/>
              <a:ea typeface="黑体" panose="02010609060101010101" pitchFamily="49" charset="-122"/>
              <a:cs typeface="Times New Roman" panose="02020603050405020304" pitchFamily="18" charset="0"/>
            </a:endParaRPr>
          </a:p>
          <a:p>
            <a:pPr lvl="1"/>
            <a:r>
              <a:rPr lang="zh-CN" altLang="en-US" b="0" dirty="0">
                <a:latin typeface="Times New Roman" panose="02020603050405020304" pitchFamily="18" charset="0"/>
                <a:ea typeface="黑体" panose="02010609060101010101" pitchFamily="49" charset="-122"/>
                <a:cs typeface="Times New Roman" panose="02020603050405020304" pitchFamily="18" charset="0"/>
              </a:rPr>
              <a:t>请求在前端层的排队时延</a:t>
            </a:r>
            <a:endParaRPr lang="en-US" altLang="zh-CN" b="0" dirty="0">
              <a:latin typeface="Times New Roman" panose="02020603050405020304" pitchFamily="18" charset="0"/>
              <a:ea typeface="黑体" panose="02010609060101010101" pitchFamily="49" charset="-122"/>
              <a:cs typeface="Times New Roman" panose="02020603050405020304" pitchFamily="18" charset="0"/>
            </a:endParaRPr>
          </a:p>
          <a:p>
            <a:r>
              <a:rPr lang="zh-CN" altLang="en-US" b="0" dirty="0">
                <a:latin typeface="Times New Roman" panose="02020603050405020304" pitchFamily="18" charset="0"/>
                <a:ea typeface="黑体" panose="02010609060101010101" pitchFamily="49" charset="-122"/>
                <a:cs typeface="Times New Roman" panose="02020603050405020304" pitchFamily="18" charset="0"/>
              </a:rPr>
              <a:t>使用卷积将各个部分的时延结合起来</a:t>
            </a:r>
            <a:endParaRPr lang="en-US" altLang="en-US" b="0" dirty="0">
              <a:latin typeface="Times New Roman" panose="02020603050405020304" pitchFamily="18" charset="0"/>
              <a:ea typeface="黑体" panose="02010609060101010101" pitchFamily="49" charset="-122"/>
              <a:cs typeface="Times New Roman" panose="02020603050405020304" pitchFamily="18" charset="0"/>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COSModel – 系统整体</a:t>
            </a:r>
            <a:endParaRPr lang="zh-CN" altLang="en-US"/>
          </a:p>
        </p:txBody>
      </p:sp>
      <p:graphicFrame>
        <p:nvGraphicFramePr>
          <p:cNvPr id="9" name="内容占位符 3"/>
          <p:cNvGraphicFramePr/>
          <p:nvPr/>
        </p:nvGraphicFramePr>
        <p:xfrm>
          <a:off x="628650" y="1074636"/>
          <a:ext cx="7886700" cy="5541633"/>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pic>
        <p:nvPicPr>
          <p:cNvPr id="11" name="图片 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bwMode="auto">
          <a:xfrm>
            <a:off x="4772025" y="4545148"/>
            <a:ext cx="1481138" cy="2067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图片 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bwMode="auto">
          <a:xfrm>
            <a:off x="2581275" y="5095542"/>
            <a:ext cx="1990725" cy="9665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图片 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bwMode="auto">
          <a:xfrm>
            <a:off x="933450" y="4521001"/>
            <a:ext cx="1343025" cy="20934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矩形 13"/>
          <p:cNvSpPr/>
          <p:nvPr/>
        </p:nvSpPr>
        <p:spPr>
          <a:xfrm>
            <a:off x="525461" y="969430"/>
            <a:ext cx="8093075" cy="947738"/>
          </a:xfrm>
          <a:prstGeom prst="rect">
            <a:avLst/>
          </a:prstGeom>
          <a:noFill/>
          <a:ln w="127000" cap="flat" cmpd="sng" algn="ctr">
            <a:solidFill>
              <a:srgbClr val="FF0000"/>
            </a:solidFill>
            <a:prstDash val="sysDash"/>
          </a:ln>
          <a:effectLst/>
        </p:spPr>
        <p:txBody>
          <a:bodyPr anchor="ctr"/>
          <a:p>
            <a:pPr algn="ctr">
              <a:defRPr/>
            </a:pPr>
            <a:endParaRPr lang="en-US" dirty="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COSModel – 系统整体</a:t>
            </a:r>
            <a:endParaRPr lang="zh-CN" altLang="en-US"/>
          </a:p>
        </p:txBody>
      </p:sp>
      <p:sp>
        <p:nvSpPr>
          <p:cNvPr id="3" name="内容占位符 2"/>
          <p:cNvSpPr>
            <a:spLocks noGrp="1"/>
          </p:cNvSpPr>
          <p:nvPr>
            <p:ph idx="1"/>
          </p:nvPr>
        </p:nvSpPr>
        <p:spPr/>
        <p:txBody>
          <a:bodyPr/>
          <a:p>
            <a:pPr eaLnBrk="1" hangingPunct="1"/>
            <a:r>
              <a:rPr lang="zh-CN" altLang="en-US" sz="3600" dirty="0">
                <a:sym typeface="+mn-ea"/>
              </a:rPr>
              <a:t>系统整体的时延分布是一个混合分布</a:t>
            </a:r>
            <a:endParaRPr lang="en-US" altLang="en-US" sz="3600" dirty="0"/>
          </a:p>
          <a:p>
            <a:pPr lvl="1" eaLnBrk="1" hangingPunct="1"/>
            <a:r>
              <a:rPr lang="zh-CN" altLang="en-US" sz="3200" dirty="0">
                <a:sym typeface="+mn-ea"/>
              </a:rPr>
              <a:t>混合部分</a:t>
            </a:r>
            <a:endParaRPr lang="en-US" altLang="en-US" sz="3200" dirty="0"/>
          </a:p>
          <a:p>
            <a:pPr lvl="2" eaLnBrk="1" hangingPunct="1"/>
            <a:r>
              <a:rPr lang="zh-CN" altLang="en-US" sz="2800" dirty="0">
                <a:sym typeface="+mn-ea"/>
              </a:rPr>
              <a:t>各个存储设备在前端层的响应时延分布</a:t>
            </a:r>
            <a:endParaRPr lang="en-US" altLang="en-US" sz="2800" dirty="0"/>
          </a:p>
          <a:p>
            <a:pPr lvl="1" eaLnBrk="1" hangingPunct="1"/>
            <a:r>
              <a:rPr lang="zh-CN" altLang="en-US" sz="3200" dirty="0">
                <a:sym typeface="+mn-ea"/>
              </a:rPr>
              <a:t>混合权重</a:t>
            </a:r>
            <a:endParaRPr lang="en-US" altLang="en-US" sz="3200" dirty="0"/>
          </a:p>
          <a:p>
            <a:pPr lvl="2" eaLnBrk="1" hangingPunct="1"/>
            <a:r>
              <a:rPr lang="zh-CN" altLang="en-US" sz="2800" dirty="0">
                <a:sym typeface="+mn-ea"/>
              </a:rPr>
              <a:t>存储设备的负载所占总体负载的比例</a:t>
            </a:r>
            <a:endParaRPr lang="zh-CN" altLang="en-US" sz="2800" dirty="0">
              <a:sym typeface="+mn-ea"/>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准确性评估 - 实验设置</a:t>
            </a:r>
            <a:endParaRPr lang="zh-CN" altLang="en-US"/>
          </a:p>
        </p:txBody>
      </p:sp>
      <p:sp>
        <p:nvSpPr>
          <p:cNvPr id="3" name="内容占位符 2"/>
          <p:cNvSpPr>
            <a:spLocks noGrp="1"/>
          </p:cNvSpPr>
          <p:nvPr>
            <p:ph idx="1"/>
          </p:nvPr>
        </p:nvSpPr>
        <p:spPr/>
        <p:txBody>
          <a:bodyPr/>
          <a:p>
            <a:pPr eaLnBrk="1" hangingPunct="1"/>
            <a:r>
              <a:rPr lang="zh-CN" altLang="en-US" sz="2000" b="1" dirty="0">
                <a:sym typeface="+mn-ea"/>
              </a:rPr>
              <a:t>实验平台</a:t>
            </a:r>
            <a:endParaRPr lang="en-US" altLang="en-US" sz="2000" b="1" dirty="0"/>
          </a:p>
          <a:p>
            <a:pPr lvl="1" eaLnBrk="1" hangingPunct="1"/>
            <a:r>
              <a:rPr lang="zh-CN" altLang="en-US" sz="2000" dirty="0">
                <a:sym typeface="+mn-ea"/>
              </a:rPr>
              <a:t>一个 </a:t>
            </a:r>
            <a:r>
              <a:rPr lang="en-US" altLang="en-US" sz="2000" dirty="0">
                <a:sym typeface="+mn-ea"/>
              </a:rPr>
              <a:t>OpenStack Swift </a:t>
            </a:r>
            <a:r>
              <a:rPr lang="zh-CN" altLang="en-US" sz="2000" dirty="0">
                <a:sym typeface="+mn-ea"/>
              </a:rPr>
              <a:t>集群</a:t>
            </a:r>
            <a:r>
              <a:rPr lang="en-US" altLang="en-US" sz="2000" dirty="0">
                <a:sym typeface="+mn-ea"/>
              </a:rPr>
              <a:t> </a:t>
            </a:r>
            <a:r>
              <a:rPr lang="zh-CN" altLang="en-US" sz="2000" dirty="0">
                <a:sym typeface="+mn-ea"/>
              </a:rPr>
              <a:t>（</a:t>
            </a:r>
            <a:r>
              <a:rPr lang="en-US" altLang="en-US" sz="2000" dirty="0">
                <a:sym typeface="+mn-ea"/>
              </a:rPr>
              <a:t>7</a:t>
            </a:r>
            <a:r>
              <a:rPr lang="zh-CN" altLang="en-US" sz="2000" dirty="0">
                <a:sym typeface="+mn-ea"/>
              </a:rPr>
              <a:t>个节点）</a:t>
            </a:r>
            <a:endParaRPr lang="en-US" altLang="en-US" sz="2000" dirty="0"/>
          </a:p>
          <a:p>
            <a:pPr eaLnBrk="1" hangingPunct="1"/>
            <a:r>
              <a:rPr lang="zh-CN" altLang="en-US" sz="2000" b="1" dirty="0">
                <a:sym typeface="+mn-ea"/>
              </a:rPr>
              <a:t>数据集</a:t>
            </a:r>
            <a:r>
              <a:rPr lang="en-US" altLang="en-US" sz="2000" dirty="0">
                <a:sym typeface="+mn-ea"/>
              </a:rPr>
              <a:t> </a:t>
            </a:r>
            <a:endParaRPr lang="en-US" altLang="en-US" sz="2000" dirty="0"/>
          </a:p>
          <a:p>
            <a:pPr lvl="1" eaLnBrk="1" hangingPunct="1"/>
            <a:r>
              <a:rPr lang="zh-CN" altLang="en-US" sz="2000" dirty="0">
                <a:sym typeface="+mn-ea"/>
              </a:rPr>
              <a:t>维基百科中多媒体文件的访问（</a:t>
            </a:r>
            <a:r>
              <a:rPr lang="en-US" altLang="en-US" sz="2000" dirty="0" err="1">
                <a:sym typeface="+mn-ea"/>
              </a:rPr>
              <a:t>WikiBench</a:t>
            </a:r>
            <a:r>
              <a:rPr lang="zh-CN" altLang="en-US" sz="2000" dirty="0">
                <a:sym typeface="+mn-ea"/>
              </a:rPr>
              <a:t>）</a:t>
            </a:r>
            <a:endParaRPr lang="en-US" altLang="en-US" sz="2000" dirty="0"/>
          </a:p>
          <a:p>
            <a:pPr eaLnBrk="1" hangingPunct="1"/>
            <a:r>
              <a:rPr lang="zh-CN" altLang="en-US" sz="2000" b="1" dirty="0">
                <a:sym typeface="+mn-ea"/>
              </a:rPr>
              <a:t>响应时延要求（</a:t>
            </a:r>
            <a:r>
              <a:rPr lang="en-US" altLang="en-US" sz="2000" dirty="0">
                <a:sym typeface="+mn-ea"/>
              </a:rPr>
              <a:t>SLA</a:t>
            </a:r>
            <a:r>
              <a:rPr lang="zh-CN" altLang="en-US" sz="2000" b="1" dirty="0">
                <a:sym typeface="+mn-ea"/>
              </a:rPr>
              <a:t>）</a:t>
            </a:r>
            <a:endParaRPr lang="en-US" altLang="en-US" sz="2000" b="1" dirty="0"/>
          </a:p>
          <a:p>
            <a:pPr lvl="1" eaLnBrk="1" hangingPunct="1"/>
            <a:r>
              <a:rPr lang="en-US" altLang="en-US" sz="2000" dirty="0">
                <a:sym typeface="+mn-ea"/>
              </a:rPr>
              <a:t>10ms, 50ms, 100ms</a:t>
            </a:r>
            <a:endParaRPr lang="en-US" altLang="en-US" sz="2000" dirty="0"/>
          </a:p>
          <a:p>
            <a:pPr eaLnBrk="1" hangingPunct="1"/>
            <a:r>
              <a:rPr lang="zh-CN" altLang="en-US" sz="2000" b="1" dirty="0">
                <a:sym typeface="+mn-ea"/>
              </a:rPr>
              <a:t>基准模型</a:t>
            </a:r>
            <a:endParaRPr lang="en-US" altLang="en-US" sz="2000" b="1" dirty="0"/>
          </a:p>
          <a:p>
            <a:pPr lvl="1" eaLnBrk="1" hangingPunct="1"/>
            <a:r>
              <a:rPr lang="en-US" altLang="en-US" sz="2000" dirty="0">
                <a:sym typeface="+mn-ea"/>
              </a:rPr>
              <a:t>ODOPR</a:t>
            </a:r>
            <a:endParaRPr lang="en-US" altLang="en-US" sz="2000" dirty="0"/>
          </a:p>
          <a:p>
            <a:pPr lvl="2" eaLnBrk="1" hangingPunct="1"/>
            <a:r>
              <a:rPr lang="zh-CN" altLang="en-US" sz="2000" dirty="0">
                <a:sym typeface="+mn-ea"/>
              </a:rPr>
              <a:t>假设请求处理过程中索引查询，元数据读操作都缓存命中，无需访问存储设备</a:t>
            </a:r>
            <a:endParaRPr lang="en-US" altLang="en-US" sz="2000" dirty="0"/>
          </a:p>
          <a:p>
            <a:pPr lvl="1" eaLnBrk="1" hangingPunct="1"/>
            <a:r>
              <a:rPr lang="en-US" altLang="en-US" sz="2000" dirty="0" err="1">
                <a:sym typeface="+mn-ea"/>
              </a:rPr>
              <a:t>noWTA</a:t>
            </a:r>
            <a:endParaRPr lang="en-US" altLang="en-US" sz="2000" dirty="0"/>
          </a:p>
          <a:p>
            <a:pPr lvl="2" eaLnBrk="1" hangingPunct="1"/>
            <a:r>
              <a:rPr lang="zh-CN" altLang="en-US" sz="2000" dirty="0">
                <a:sym typeface="+mn-ea"/>
              </a:rPr>
              <a:t>假设请求不存在等待被接受的时间（</a:t>
            </a:r>
            <a:r>
              <a:rPr lang="en-US" altLang="zh-CN" sz="2000" dirty="0">
                <a:sym typeface="+mn-ea"/>
              </a:rPr>
              <a:t>WTA</a:t>
            </a:r>
            <a:r>
              <a:rPr lang="zh-CN" altLang="en-US" sz="2000" dirty="0">
                <a:sym typeface="+mn-ea"/>
              </a:rPr>
              <a:t>）</a:t>
            </a:r>
            <a:endParaRPr lang="en-US" altLang="en-US" sz="2000" dirty="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准确性评估 – 单后端进程</a:t>
            </a:r>
            <a:endParaRPr lang="zh-CN" altLang="en-US"/>
          </a:p>
        </p:txBody>
      </p:sp>
      <p:sp>
        <p:nvSpPr>
          <p:cNvPr id="3" name="内容占位符 2"/>
          <p:cNvSpPr>
            <a:spLocks noGrp="1"/>
          </p:cNvSpPr>
          <p:nvPr>
            <p:ph idx="1"/>
          </p:nvPr>
        </p:nvSpPr>
        <p:spPr>
          <a:xfrm>
            <a:off x="457200" y="1916430"/>
            <a:ext cx="4104640" cy="4525645"/>
          </a:xfrm>
        </p:spPr>
        <p:txBody>
          <a:bodyPr/>
          <a:p>
            <a:r>
              <a:rPr lang="zh-CN" altLang="en-US" sz="2400" b="1" dirty="0">
                <a:sym typeface="+mn-ea"/>
              </a:rPr>
              <a:t>场景</a:t>
            </a:r>
            <a:r>
              <a:rPr lang="en-US" altLang="en-US" sz="2400" dirty="0">
                <a:sym typeface="+mn-ea"/>
              </a:rPr>
              <a:t> </a:t>
            </a:r>
            <a:r>
              <a:rPr lang="en-US" altLang="zh-CN" sz="2400" dirty="0">
                <a:sym typeface="+mn-ea"/>
              </a:rPr>
              <a:t>S</a:t>
            </a:r>
            <a:r>
              <a:rPr lang="en-US" altLang="en-US" sz="2400" dirty="0">
                <a:sym typeface="+mn-ea"/>
              </a:rPr>
              <a:t>1</a:t>
            </a:r>
            <a:endParaRPr lang="en-US" altLang="en-US" sz="2400" dirty="0"/>
          </a:p>
          <a:p>
            <a:pPr lvl="1"/>
            <a:r>
              <a:rPr lang="en-US" altLang="en-US" sz="2400" dirty="0">
                <a:sym typeface="+mn-ea"/>
              </a:rPr>
              <a:t>1</a:t>
            </a:r>
            <a:r>
              <a:rPr lang="zh-CN" altLang="en-US" sz="2400" dirty="0">
                <a:sym typeface="+mn-ea"/>
              </a:rPr>
              <a:t>个存储设备对应</a:t>
            </a:r>
            <a:r>
              <a:rPr lang="en-US" altLang="zh-CN" sz="2400" dirty="0">
                <a:sym typeface="+mn-ea"/>
              </a:rPr>
              <a:t>1</a:t>
            </a:r>
            <a:r>
              <a:rPr lang="zh-CN" altLang="en-US" sz="2400" dirty="0">
                <a:sym typeface="+mn-ea"/>
              </a:rPr>
              <a:t>个后端进程</a:t>
            </a:r>
            <a:endParaRPr lang="en-US" altLang="en-US" sz="2400" dirty="0"/>
          </a:p>
          <a:p>
            <a:r>
              <a:rPr lang="zh-CN" altLang="en-US" sz="2400" b="1" dirty="0">
                <a:sym typeface="+mn-ea"/>
              </a:rPr>
              <a:t>负载</a:t>
            </a:r>
            <a:endParaRPr lang="en-US" altLang="en-US" sz="2400" b="1" dirty="0"/>
          </a:p>
          <a:p>
            <a:pPr lvl="1"/>
            <a:r>
              <a:rPr lang="zh-CN" altLang="en-US" sz="2400" dirty="0">
                <a:sym typeface="+mn-ea"/>
              </a:rPr>
              <a:t>从</a:t>
            </a:r>
            <a:r>
              <a:rPr lang="en-US" altLang="en-US" sz="2400" dirty="0">
                <a:sym typeface="+mn-ea"/>
              </a:rPr>
              <a:t> </a:t>
            </a:r>
            <a:r>
              <a:rPr lang="en-US" altLang="en-US" sz="2400" dirty="0">
                <a:solidFill>
                  <a:srgbClr val="FF0000"/>
                </a:solidFill>
                <a:sym typeface="+mn-ea"/>
              </a:rPr>
              <a:t>10</a:t>
            </a:r>
            <a:r>
              <a:rPr lang="en-US" altLang="en-US" sz="2400" dirty="0">
                <a:sym typeface="+mn-ea"/>
              </a:rPr>
              <a:t> </a:t>
            </a:r>
            <a:r>
              <a:rPr lang="zh-CN" altLang="en-US" sz="2400" dirty="0">
                <a:sym typeface="+mn-ea"/>
              </a:rPr>
              <a:t>个请求每秒到</a:t>
            </a:r>
            <a:r>
              <a:rPr lang="en-US" altLang="en-US" sz="2400" dirty="0">
                <a:solidFill>
                  <a:srgbClr val="FF0000"/>
                </a:solidFill>
                <a:sym typeface="+mn-ea"/>
              </a:rPr>
              <a:t>350</a:t>
            </a:r>
            <a:r>
              <a:rPr lang="en-US" altLang="en-US" sz="2400" dirty="0">
                <a:sym typeface="+mn-ea"/>
              </a:rPr>
              <a:t> </a:t>
            </a:r>
            <a:r>
              <a:rPr lang="zh-CN" altLang="en-US" sz="2400" dirty="0">
                <a:sym typeface="+mn-ea"/>
              </a:rPr>
              <a:t>个请求每秒，按 </a:t>
            </a:r>
            <a:r>
              <a:rPr lang="en-US" altLang="en-US" sz="2400" dirty="0">
                <a:solidFill>
                  <a:srgbClr val="FF0000"/>
                </a:solidFill>
                <a:sym typeface="+mn-ea"/>
              </a:rPr>
              <a:t>5 </a:t>
            </a:r>
            <a:r>
              <a:rPr lang="zh-CN" altLang="en-US" sz="2400" dirty="0">
                <a:sym typeface="+mn-ea"/>
              </a:rPr>
              <a:t>递增</a:t>
            </a:r>
            <a:endParaRPr lang="zh-CN" altLang="en-US" sz="2400" dirty="0">
              <a:sym typeface="+mn-ea"/>
            </a:endParaRPr>
          </a:p>
        </p:txBody>
      </p:sp>
      <p:graphicFrame>
        <p:nvGraphicFramePr>
          <p:cNvPr id="5" name="内容占位符 24"/>
          <p:cNvGraphicFramePr/>
          <p:nvPr/>
        </p:nvGraphicFramePr>
        <p:xfrm>
          <a:off x="4482005" y="1547594"/>
          <a:ext cx="4314825" cy="4351337"/>
        </p:xfrm>
        <a:graphic>
          <a:graphicData uri="http://schemas.openxmlformats.org/drawingml/2006/chart">
            <c:chart xmlns:c="http://schemas.openxmlformats.org/drawingml/2006/chart" xmlns:r="http://schemas.openxmlformats.org/officeDocument/2006/relationships" r:id="rId1"/>
          </a:graphicData>
        </a:graphic>
      </p:graphicFrame>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准确性评估 – 多后端进程</a:t>
            </a:r>
            <a:endParaRPr lang="zh-CN" altLang="en-US"/>
          </a:p>
        </p:txBody>
      </p:sp>
      <p:sp>
        <p:nvSpPr>
          <p:cNvPr id="3" name="内容占位符 2"/>
          <p:cNvSpPr>
            <a:spLocks noGrp="1"/>
          </p:cNvSpPr>
          <p:nvPr>
            <p:ph idx="1"/>
          </p:nvPr>
        </p:nvSpPr>
        <p:spPr>
          <a:xfrm>
            <a:off x="457200" y="1916430"/>
            <a:ext cx="4117340" cy="4525645"/>
          </a:xfrm>
        </p:spPr>
        <p:txBody>
          <a:bodyPr/>
          <a:p>
            <a:r>
              <a:rPr lang="zh-CN" altLang="en-US" sz="2400" b="1" dirty="0">
                <a:sym typeface="+mn-ea"/>
              </a:rPr>
              <a:t>场景</a:t>
            </a:r>
            <a:r>
              <a:rPr lang="en-US" altLang="en-US" sz="2400" dirty="0">
                <a:sym typeface="+mn-ea"/>
              </a:rPr>
              <a:t> </a:t>
            </a:r>
            <a:r>
              <a:rPr lang="en-US" altLang="zh-CN" sz="2400" dirty="0">
                <a:sym typeface="+mn-ea"/>
              </a:rPr>
              <a:t>S</a:t>
            </a:r>
            <a:r>
              <a:rPr lang="en-US" altLang="en-US" sz="2400" dirty="0">
                <a:sym typeface="+mn-ea"/>
              </a:rPr>
              <a:t>16</a:t>
            </a:r>
            <a:endParaRPr lang="en-US" altLang="en-US" sz="2400" dirty="0"/>
          </a:p>
          <a:p>
            <a:pPr lvl="1"/>
            <a:r>
              <a:rPr lang="en-US" altLang="en-US" sz="2400" dirty="0">
                <a:sym typeface="+mn-ea"/>
              </a:rPr>
              <a:t>1</a:t>
            </a:r>
            <a:r>
              <a:rPr lang="zh-CN" altLang="en-US" sz="2400" dirty="0">
                <a:sym typeface="+mn-ea"/>
              </a:rPr>
              <a:t>个存储设备对应</a:t>
            </a:r>
            <a:r>
              <a:rPr lang="en-US" altLang="zh-CN" sz="2400" dirty="0">
                <a:sym typeface="+mn-ea"/>
              </a:rPr>
              <a:t>16</a:t>
            </a:r>
            <a:r>
              <a:rPr lang="zh-CN" altLang="en-US" sz="2400" dirty="0">
                <a:sym typeface="+mn-ea"/>
              </a:rPr>
              <a:t>个后端进程</a:t>
            </a:r>
            <a:endParaRPr lang="en-US" altLang="en-US" sz="2400" dirty="0"/>
          </a:p>
          <a:p>
            <a:r>
              <a:rPr lang="zh-CN" altLang="en-US" sz="2400" b="1" dirty="0">
                <a:sym typeface="+mn-ea"/>
              </a:rPr>
              <a:t>负载</a:t>
            </a:r>
            <a:endParaRPr lang="en-US" altLang="en-US" sz="2400" b="1" dirty="0"/>
          </a:p>
          <a:p>
            <a:pPr lvl="1"/>
            <a:r>
              <a:rPr lang="zh-CN" altLang="en-US" sz="2400" dirty="0">
                <a:sym typeface="+mn-ea"/>
              </a:rPr>
              <a:t>从</a:t>
            </a:r>
            <a:r>
              <a:rPr lang="en-US" altLang="en-US" sz="2400" dirty="0">
                <a:sym typeface="+mn-ea"/>
              </a:rPr>
              <a:t> </a:t>
            </a:r>
            <a:r>
              <a:rPr lang="en-US" altLang="en-US" sz="2400" dirty="0">
                <a:solidFill>
                  <a:srgbClr val="FF0000"/>
                </a:solidFill>
                <a:sym typeface="+mn-ea"/>
              </a:rPr>
              <a:t>10</a:t>
            </a:r>
            <a:r>
              <a:rPr lang="en-US" altLang="en-US" sz="2400" dirty="0">
                <a:sym typeface="+mn-ea"/>
              </a:rPr>
              <a:t> </a:t>
            </a:r>
            <a:r>
              <a:rPr lang="zh-CN" altLang="en-US" sz="2400" dirty="0">
                <a:sym typeface="+mn-ea"/>
              </a:rPr>
              <a:t>个请求每秒到</a:t>
            </a:r>
            <a:r>
              <a:rPr lang="en-US" altLang="zh-CN" sz="2400" dirty="0">
                <a:solidFill>
                  <a:srgbClr val="FF0000"/>
                </a:solidFill>
                <a:sym typeface="+mn-ea"/>
              </a:rPr>
              <a:t>600</a:t>
            </a:r>
            <a:r>
              <a:rPr lang="en-US" altLang="en-US" sz="2400" dirty="0">
                <a:sym typeface="+mn-ea"/>
              </a:rPr>
              <a:t> </a:t>
            </a:r>
            <a:r>
              <a:rPr lang="zh-CN" altLang="en-US" sz="2400" dirty="0">
                <a:sym typeface="+mn-ea"/>
              </a:rPr>
              <a:t>个请求每秒，按 </a:t>
            </a:r>
            <a:r>
              <a:rPr lang="en-US" altLang="en-US" sz="2400" dirty="0">
                <a:solidFill>
                  <a:srgbClr val="FF0000"/>
                </a:solidFill>
                <a:sym typeface="+mn-ea"/>
              </a:rPr>
              <a:t>5 </a:t>
            </a:r>
            <a:r>
              <a:rPr lang="zh-CN" altLang="en-US" sz="2400" dirty="0">
                <a:sym typeface="+mn-ea"/>
              </a:rPr>
              <a:t>递增</a:t>
            </a:r>
            <a:endParaRPr lang="en-US" altLang="en-US" sz="2400" dirty="0"/>
          </a:p>
        </p:txBody>
      </p:sp>
      <p:graphicFrame>
        <p:nvGraphicFramePr>
          <p:cNvPr id="7" name="内容占位符 24"/>
          <p:cNvGraphicFramePr/>
          <p:nvPr/>
        </p:nvGraphicFramePr>
        <p:xfrm>
          <a:off x="4487863" y="1624013"/>
          <a:ext cx="4386262" cy="4319587"/>
        </p:xfrm>
        <a:graphic>
          <a:graphicData uri="http://schemas.openxmlformats.org/presentationml/2006/ole">
            <mc:AlternateContent xmlns:mc="http://schemas.openxmlformats.org/markup-compatibility/2006">
              <mc:Choice xmlns:v="urn:schemas-microsoft-com:vml" Requires="v">
                <p:oleObj spid="_x0000_s1236" name="Chart" r:id="rId1" imgW="4572000" imgH="4490720" progId="Excel.Chart.8">
                  <p:embed/>
                </p:oleObj>
              </mc:Choice>
              <mc:Fallback>
                <p:oleObj name="Chart" r:id="rId1" imgW="4572000" imgH="4490720" progId="Excel.Chart.8">
                  <p:embed/>
                  <p:pic>
                    <p:nvPicPr>
                      <p:cNvPr id="0" name="内容占位符 24"/>
                      <p:cNvPicPr>
                        <a:picLocks noGrp="1" noChangeArrowheads="1"/>
                      </p:cNvPicPr>
                      <p:nvPr/>
                    </p:nvPicPr>
                    <p:blipFill>
                      <a:blip r:embed="rId2"/>
                      <a:srcRect/>
                      <a:stretch>
                        <a:fillRect/>
                      </a:stretch>
                    </p:blipFill>
                    <p:spPr bwMode="auto">
                      <a:xfrm>
                        <a:off x="4487863" y="1624013"/>
                        <a:ext cx="4386262" cy="4319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本讲小结</a:t>
            </a:r>
            <a:endParaRPr lang="zh-CN" altLang="en-US"/>
          </a:p>
        </p:txBody>
      </p:sp>
      <p:sp>
        <p:nvSpPr>
          <p:cNvPr id="3" name="内容占位符 2"/>
          <p:cNvSpPr>
            <a:spLocks noGrp="1"/>
          </p:cNvSpPr>
          <p:nvPr>
            <p:ph idx="1"/>
          </p:nvPr>
        </p:nvSpPr>
        <p:spPr/>
        <p:txBody>
          <a:bodyPr/>
          <a:p>
            <a:pPr eaLnBrk="1" hangingPunct="1"/>
            <a:r>
              <a:rPr lang="zh-CN" altLang="en-US" sz="2400" b="1" dirty="0">
                <a:latin typeface="+mn-ea"/>
                <a:sym typeface="+mn-ea"/>
              </a:rPr>
              <a:t>建立了一个</a:t>
            </a:r>
            <a:r>
              <a:rPr lang="zh-CN" altLang="en-US" sz="2400" b="1" dirty="0">
                <a:solidFill>
                  <a:srgbClr val="FF0000"/>
                </a:solidFill>
                <a:latin typeface="+mn-ea"/>
                <a:sym typeface="+mn-ea"/>
              </a:rPr>
              <a:t>基于分析</a:t>
            </a:r>
            <a:r>
              <a:rPr lang="zh-CN" altLang="en-US" sz="2400" b="1" dirty="0">
                <a:latin typeface="+mn-ea"/>
                <a:sym typeface="+mn-ea"/>
              </a:rPr>
              <a:t>的性能模型以预测云对象存储系统的</a:t>
            </a:r>
            <a:r>
              <a:rPr lang="zh-CN" altLang="en-US" sz="2400" b="1" dirty="0">
                <a:solidFill>
                  <a:srgbClr val="FF0000"/>
                </a:solidFill>
                <a:latin typeface="+mn-ea"/>
                <a:sym typeface="+mn-ea"/>
              </a:rPr>
              <a:t>尾响应延迟</a:t>
            </a:r>
            <a:endParaRPr lang="en-US" altLang="en-US" sz="2400" b="1" dirty="0">
              <a:solidFill>
                <a:srgbClr val="FF0000"/>
              </a:solidFill>
              <a:latin typeface="+mn-ea"/>
            </a:endParaRPr>
          </a:p>
          <a:p>
            <a:pPr eaLnBrk="1" hangingPunct="1"/>
            <a:r>
              <a:rPr lang="zh-CN" altLang="en-US" sz="2400" b="1" dirty="0">
                <a:latin typeface="+mn-ea"/>
                <a:sym typeface="+mn-ea"/>
              </a:rPr>
              <a:t>主要贡献</a:t>
            </a:r>
            <a:endParaRPr lang="en-US" altLang="en-US" sz="2400" b="1" dirty="0">
              <a:latin typeface="+mn-ea"/>
            </a:endParaRPr>
          </a:p>
          <a:p>
            <a:pPr lvl="1" eaLnBrk="1" hangingPunct="1"/>
            <a:r>
              <a:rPr lang="zh-CN" altLang="en-US" sz="2000" dirty="0">
                <a:sym typeface="+mn-ea"/>
              </a:rPr>
              <a:t>抽象出联合操作</a:t>
            </a:r>
            <a:endParaRPr lang="en-US" altLang="zh-CN" sz="2000" dirty="0"/>
          </a:p>
          <a:p>
            <a:pPr lvl="1" eaLnBrk="1" hangingPunct="1"/>
            <a:r>
              <a:rPr lang="zh-CN" altLang="en-US" sz="2000" dirty="0">
                <a:sym typeface="+mn-ea"/>
              </a:rPr>
              <a:t>请求等待被接受延迟开销的量化分析</a:t>
            </a:r>
            <a:endParaRPr lang="en-US" altLang="zh-CN" sz="2000" dirty="0"/>
          </a:p>
          <a:p>
            <a:pPr eaLnBrk="1" hangingPunct="1"/>
            <a:r>
              <a:rPr lang="zh-CN" altLang="en-US" sz="2400" b="1" dirty="0">
                <a:latin typeface="+mn-ea"/>
                <a:sym typeface="+mn-ea"/>
              </a:rPr>
              <a:t>研究成果</a:t>
            </a:r>
            <a:endParaRPr lang="en-US" altLang="zh-CN" sz="2400" b="1" dirty="0">
              <a:latin typeface="+mn-ea"/>
            </a:endParaRPr>
          </a:p>
          <a:p>
            <a:pPr lvl="1" eaLnBrk="1" hangingPunct="1"/>
            <a:r>
              <a:rPr lang="en-US" altLang="en-US" sz="2000" dirty="0">
                <a:sym typeface="+mn-ea"/>
              </a:rPr>
              <a:t>Predicting Response Latency Percentiles for Cloud Object Storage Systems (</a:t>
            </a:r>
            <a:r>
              <a:rPr lang="en-US" altLang="zh-CN" sz="2000" dirty="0">
                <a:solidFill>
                  <a:srgbClr val="FF0000"/>
                </a:solidFill>
                <a:sym typeface="+mn-ea"/>
              </a:rPr>
              <a:t>ICPP 2017</a:t>
            </a:r>
            <a:r>
              <a:rPr lang="en-US" altLang="zh-CN" sz="2000" dirty="0">
                <a:sym typeface="+mn-ea"/>
              </a:rPr>
              <a:t>)</a:t>
            </a:r>
            <a:endParaRPr lang="en-US" altLang="en-US" sz="2000" dirty="0"/>
          </a:p>
          <a:p>
            <a:pPr lvl="1" eaLnBrk="1" hangingPunct="1"/>
            <a:r>
              <a:rPr lang="en-US" altLang="en-US" sz="2000" dirty="0">
                <a:sym typeface="+mn-ea"/>
              </a:rPr>
              <a:t>Understanding the latency distribution of cloud object storage systems (</a:t>
            </a:r>
            <a:r>
              <a:rPr lang="en-US" altLang="en-US" sz="2000" dirty="0">
                <a:solidFill>
                  <a:srgbClr val="FF0000"/>
                </a:solidFill>
                <a:sym typeface="+mn-ea"/>
              </a:rPr>
              <a:t>JPDC 2019</a:t>
            </a:r>
            <a:r>
              <a:rPr lang="en-US" altLang="en-US" sz="2000" dirty="0">
                <a:sym typeface="+mn-ea"/>
              </a:rPr>
              <a:t>)</a:t>
            </a:r>
            <a:endParaRPr lang="en-US" altLang="en-US" sz="2000" dirty="0">
              <a:sym typeface="+mn-ea"/>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内容丰富</a:t>
            </a:r>
            <a:endParaRPr lang="zh-CN" altLang="en-US"/>
          </a:p>
        </p:txBody>
      </p:sp>
      <p:sp>
        <p:nvSpPr>
          <p:cNvPr id="3" name="内容占位符 2"/>
          <p:cNvSpPr>
            <a:spLocks noGrp="1"/>
          </p:cNvSpPr>
          <p:nvPr>
            <p:ph idx="1"/>
          </p:nvPr>
        </p:nvSpPr>
        <p:spPr/>
        <p:txBody>
          <a:bodyPr/>
          <a:p>
            <a:endParaRPr lang="zh-CN" altLang="en-US"/>
          </a:p>
        </p:txBody>
      </p:sp>
      <p:sp>
        <p:nvSpPr>
          <p:cNvPr id="6" name="内容占位符 2"/>
          <p:cNvSpPr>
            <a:spLocks noGrp="1"/>
          </p:cNvSpPr>
          <p:nvPr/>
        </p:nvSpPr>
        <p:spPr>
          <a:xfrm>
            <a:off x="0" y="6228000"/>
            <a:ext cx="9144000" cy="648000"/>
          </a:xfrm>
          <a:prstGeom prst="rect">
            <a:avLst/>
          </a:prstGeom>
          <a:solidFill>
            <a:schemeClr val="accent6"/>
          </a:solidFill>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黑体" panose="02010609060101010101" pitchFamily="49" charset="-122"/>
                <a:ea typeface="黑体" panose="02010609060101010101" pitchFamily="49" charset="-122"/>
                <a:cs typeface="DejaVu Sans Mono" panose="020B0609030804020204" pitchFamily="49"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黑体" panose="02010609060101010101" pitchFamily="49" charset="-122"/>
                <a:ea typeface="黑体" panose="02010609060101010101" pitchFamily="49" charset="-122"/>
                <a:cs typeface="DejaVu Sans Mono" panose="020B0609030804020204" pitchFamily="49"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黑体" panose="02010609060101010101" pitchFamily="49" charset="-122"/>
                <a:ea typeface="黑体" panose="02010609060101010101" pitchFamily="49" charset="-122"/>
                <a:cs typeface="DejaVu Sans Mono" panose="020B0609030804020204" pitchFamily="49"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黑体" panose="02010609060101010101" pitchFamily="49" charset="-122"/>
                <a:ea typeface="黑体" panose="02010609060101010101" pitchFamily="49" charset="-122"/>
                <a:cs typeface="DejaVu Sans Mono" panose="020B0609030804020204" pitchFamily="49"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黑体" panose="02010609060101010101" pitchFamily="49" charset="-122"/>
                <a:ea typeface="黑体" panose="02010609060101010101" pitchFamily="49" charset="-122"/>
                <a:cs typeface="DejaVu Sans Mono" panose="020B0609030804020204" pitchFamily="49"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algn="ctr">
              <a:buClrTx/>
              <a:buSzTx/>
              <a:buNone/>
            </a:pPr>
            <a:r>
              <a:rPr lang="zh-CN" altLang="en-US" sz="3600" dirty="0" smtClean="0">
                <a:solidFill>
                  <a:srgbClr val="FFFF00"/>
                </a:solidFill>
                <a:cs typeface="Segoe Print" panose="02000600000000000000" charset="0"/>
                <a:sym typeface="+mn-ea"/>
              </a:rPr>
              <a:t>内容异常丰富</a:t>
            </a:r>
            <a:endParaRPr lang="zh-CN" altLang="en-US" sz="3600" dirty="0" smtClean="0">
              <a:solidFill>
                <a:srgbClr val="FFFF00"/>
              </a:solidFill>
              <a:cs typeface="Segoe Print" panose="02000600000000000000" charset="0"/>
              <a:sym typeface="+mn-ea"/>
            </a:endParaRPr>
          </a:p>
        </p:txBody>
      </p:sp>
      <p:pic>
        <p:nvPicPr>
          <p:cNvPr id="7" name="图片 6" descr="internet-minute-share2"/>
          <p:cNvPicPr>
            <a:picLocks noChangeAspect="1"/>
          </p:cNvPicPr>
          <p:nvPr/>
        </p:nvPicPr>
        <p:blipFill>
          <a:blip r:embed="rId1"/>
          <a:stretch>
            <a:fillRect/>
          </a:stretch>
        </p:blipFill>
        <p:spPr>
          <a:xfrm>
            <a:off x="0" y="1263015"/>
            <a:ext cx="9144000" cy="4910861"/>
          </a:xfrm>
          <a:prstGeom prst="rect">
            <a:avLst/>
          </a:prstGeom>
        </p:spPr>
      </p:pic>
      <p:sp>
        <p:nvSpPr>
          <p:cNvPr id="8" name="矩形 7"/>
          <p:cNvSpPr/>
          <p:nvPr/>
        </p:nvSpPr>
        <p:spPr>
          <a:xfrm>
            <a:off x="-1270" y="-16510"/>
            <a:ext cx="9144000" cy="1296000"/>
          </a:xfrm>
          <a:prstGeom prst="rect">
            <a:avLst/>
          </a:prstGeom>
          <a:solidFill>
            <a:schemeClr val="bg1"/>
          </a:solidFill>
          <a:ln>
            <a:noFill/>
          </a:ln>
          <a:effectLst/>
        </p:spPr>
        <p:txBody>
          <a:bodyPr vert="horz" wrap="none" lIns="91440" tIns="45720" rIns="91440" bIns="45720" numCol="1" anchor="t" anchorCtr="0" compatLnSpc="1">
            <a:spAutoFit/>
          </a:bodyPr>
          <a:p>
            <a:pPr marL="276225" marR="0" indent="-276225" algn="l" defTabSz="914400" rtl="0" eaLnBrk="1" fontAlgn="base" latinLnBrk="0" hangingPunct="1">
              <a:lnSpc>
                <a:spcPct val="110000"/>
              </a:lnSpc>
              <a:spcBef>
                <a:spcPct val="20000"/>
              </a:spcBef>
              <a:spcAft>
                <a:spcPct val="0"/>
              </a:spcAft>
              <a:buClr>
                <a:srgbClr val="3366FF"/>
              </a:buClr>
              <a:buSzPct val="75000"/>
              <a:buFont typeface="Wingdings" panose="05000000000000000000" pitchFamily="2" charset="2"/>
              <a:buNone/>
            </a:pPr>
            <a:endParaRPr kumimoji="1" lang="zh-CN" altLang="en-US" sz="2000" b="0" i="0" u="none" strike="noStrike" cap="none" normalizeH="0" baseline="0" smtClean="0">
              <a:ln>
                <a:noFill/>
              </a:ln>
              <a:solidFill>
                <a:srgbClr val="FF3300"/>
              </a:solidFill>
              <a:effectLst/>
              <a:latin typeface="Arial" panose="020B0604020202020204" pitchFamily="34" charset="0"/>
              <a:ea typeface="黑体" panose="02010609060101010101" pitchFamily="49" charset="-122"/>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第三部分</a:t>
            </a:r>
            <a:endParaRPr lang="zh-CN" altLang="en-US"/>
          </a:p>
        </p:txBody>
      </p:sp>
      <p:sp>
        <p:nvSpPr>
          <p:cNvPr id="3" name="文本占位符 2"/>
          <p:cNvSpPr>
            <a:spLocks noGrp="1"/>
          </p:cNvSpPr>
          <p:nvPr>
            <p:ph type="body" idx="1"/>
          </p:nvPr>
        </p:nvSpPr>
        <p:spPr/>
        <p:txBody>
          <a:bodyPr/>
          <a:p>
            <a:r>
              <a:rPr lang="zh-CN" altLang="en-US"/>
              <a:t>网内计算</a:t>
            </a:r>
            <a:r>
              <a:rPr lang="zh-CN" altLang="en-US"/>
              <a:t>与尾延迟</a:t>
            </a:r>
            <a:endParaRPr lang="zh-CN" altLang="en-US"/>
          </a:p>
        </p:txBody>
      </p:sp>
      <p:sp>
        <p:nvSpPr>
          <p:cNvPr id="5" name="文本框 4"/>
          <p:cNvSpPr txBox="1"/>
          <p:nvPr/>
        </p:nvSpPr>
        <p:spPr>
          <a:xfrm>
            <a:off x="177165" y="5903595"/>
            <a:ext cx="8789035" cy="500380"/>
          </a:xfrm>
          <a:prstGeom prst="rect">
            <a:avLst/>
          </a:prstGeom>
          <a:noFill/>
        </p:spPr>
        <p:txBody>
          <a:bodyPr wrap="square" rtlCol="0" anchor="t">
            <a:spAutoFit/>
          </a:bodyPr>
          <a:p>
            <a:pPr marL="0" indent="0" algn="just">
              <a:buNone/>
            </a:pPr>
            <a:r>
              <a:rPr sz="1400" b="0"/>
              <a:t>NetRS: Cutting Response Latency in Distributed Key-Value Stores with In-Network Replica Selection[C]</a:t>
            </a:r>
            <a:r>
              <a:rPr lang="en-US" altLang="zh-CN" sz="1400" b="0"/>
              <a:t>.</a:t>
            </a:r>
            <a:r>
              <a:rPr lang="zh-CN" sz="1400" b="0"/>
              <a:t> </a:t>
            </a:r>
            <a:r>
              <a:rPr sz="1400" b="0"/>
              <a:t>ICDCS 2018</a:t>
            </a:r>
            <a:endParaRPr sz="1400" b="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副本选择的作用</a:t>
            </a:r>
            <a:endParaRPr lang="zh-CN" altLang="en-US"/>
          </a:p>
        </p:txBody>
      </p:sp>
      <p:sp>
        <p:nvSpPr>
          <p:cNvPr id="5" name="矩形 1"/>
          <p:cNvSpPr/>
          <p:nvPr/>
        </p:nvSpPr>
        <p:spPr>
          <a:xfrm>
            <a:off x="3404972" y="1891484"/>
            <a:ext cx="729049" cy="333974"/>
          </a:xfrm>
          <a:prstGeom prst="rect">
            <a:avLst/>
          </a:prstGeom>
          <a:solidFill>
            <a:srgbClr val="C0504D">
              <a:lumMod val="75000"/>
            </a:srgbClr>
          </a:solidFill>
          <a:ln w="25400" cap="flat" cmpd="sng" algn="ctr">
            <a:solidFill>
              <a:srgbClr val="C0504D">
                <a:lumMod val="75000"/>
              </a:srgbClr>
            </a:solidFill>
            <a:prstDash val="solid"/>
          </a:ln>
          <a:effectLst/>
        </p:spPr>
        <p:txBody>
          <a:bodyPr rtlCol="0" anchor="ctr"/>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000" b="0" i="0" u="none" strike="noStrike" kern="1200" cap="none" spc="0" normalizeH="0" baseline="0" noProof="0">
              <a:ln>
                <a:noFill/>
              </a:ln>
              <a:solidFill>
                <a:prstClr val="white"/>
              </a:solidFill>
              <a:effectLst/>
              <a:uLnTx/>
              <a:uFillTx/>
              <a:ea typeface="黑体" panose="02010609060101010101" pitchFamily="49" charset="-122"/>
              <a:cs typeface="Times New Roman" panose="02020603050405020304" pitchFamily="18" charset="0"/>
            </a:endParaRPr>
          </a:p>
        </p:txBody>
      </p:sp>
      <p:sp>
        <p:nvSpPr>
          <p:cNvPr id="6" name="椭圆 2"/>
          <p:cNvSpPr/>
          <p:nvPr/>
        </p:nvSpPr>
        <p:spPr>
          <a:xfrm>
            <a:off x="649418" y="3337567"/>
            <a:ext cx="364525" cy="370702"/>
          </a:xfrm>
          <a:prstGeom prst="ellipse">
            <a:avLst/>
          </a:prstGeom>
          <a:solidFill>
            <a:srgbClr val="C0504D">
              <a:lumMod val="75000"/>
            </a:srgbClr>
          </a:solidFill>
          <a:ln w="25400" cap="flat" cmpd="sng" algn="ctr">
            <a:solidFill>
              <a:srgbClr val="C0504D">
                <a:shade val="50000"/>
              </a:srgbClr>
            </a:solidFill>
            <a:prstDash val="solid"/>
          </a:ln>
          <a:effectLst/>
        </p:spPr>
        <p:txBody>
          <a:bodyPr rtlCol="0" anchor="ctr"/>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000" b="0" i="0" u="none" strike="noStrike" kern="1200" cap="none" spc="0" normalizeH="0" baseline="0" noProof="0">
              <a:ln>
                <a:noFill/>
              </a:ln>
              <a:solidFill>
                <a:prstClr val="white"/>
              </a:solidFill>
              <a:effectLst/>
              <a:uLnTx/>
              <a:uFillTx/>
              <a:ea typeface="黑体" panose="02010609060101010101" pitchFamily="49" charset="-122"/>
              <a:cs typeface="Times New Roman" panose="02020603050405020304" pitchFamily="18" charset="0"/>
            </a:endParaRPr>
          </a:p>
        </p:txBody>
      </p:sp>
      <p:sp>
        <p:nvSpPr>
          <p:cNvPr id="7" name="椭圆 3"/>
          <p:cNvSpPr/>
          <p:nvPr/>
        </p:nvSpPr>
        <p:spPr>
          <a:xfrm>
            <a:off x="1502034" y="3337567"/>
            <a:ext cx="364525" cy="370702"/>
          </a:xfrm>
          <a:prstGeom prst="ellipse">
            <a:avLst/>
          </a:prstGeom>
          <a:solidFill>
            <a:srgbClr val="C0504D">
              <a:lumMod val="75000"/>
            </a:srgbClr>
          </a:solidFill>
          <a:ln w="25400" cap="flat" cmpd="sng" algn="ctr">
            <a:solidFill>
              <a:srgbClr val="C0504D">
                <a:shade val="50000"/>
              </a:srgbClr>
            </a:solidFill>
            <a:prstDash val="solid"/>
          </a:ln>
          <a:effectLst/>
        </p:spPr>
        <p:txBody>
          <a:bodyPr rtlCol="0" anchor="ctr"/>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000" b="0" i="0" u="none" strike="noStrike" kern="1200" cap="none" spc="0" normalizeH="0" baseline="0" noProof="0" dirty="0">
              <a:ln>
                <a:noFill/>
              </a:ln>
              <a:solidFill>
                <a:prstClr val="white"/>
              </a:solidFill>
              <a:effectLst/>
              <a:uLnTx/>
              <a:uFillTx/>
              <a:ea typeface="黑体" panose="02010609060101010101" pitchFamily="49" charset="-122"/>
              <a:cs typeface="Times New Roman" panose="02020603050405020304" pitchFamily="18" charset="0"/>
            </a:endParaRPr>
          </a:p>
        </p:txBody>
      </p:sp>
      <p:sp>
        <p:nvSpPr>
          <p:cNvPr id="8" name="椭圆 4"/>
          <p:cNvSpPr/>
          <p:nvPr/>
        </p:nvSpPr>
        <p:spPr>
          <a:xfrm>
            <a:off x="2354650" y="3337567"/>
            <a:ext cx="364525" cy="370702"/>
          </a:xfrm>
          <a:prstGeom prst="ellipse">
            <a:avLst/>
          </a:prstGeom>
          <a:solidFill>
            <a:srgbClr val="C0504D">
              <a:lumMod val="75000"/>
            </a:srgbClr>
          </a:solidFill>
          <a:ln w="25400" cap="flat" cmpd="sng" algn="ctr">
            <a:solidFill>
              <a:srgbClr val="C0504D">
                <a:shade val="50000"/>
              </a:srgbClr>
            </a:solidFill>
            <a:prstDash val="solid"/>
          </a:ln>
          <a:effectLst/>
        </p:spPr>
        <p:txBody>
          <a:bodyPr rtlCol="0" anchor="ctr"/>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000" b="0" i="0" u="none" strike="noStrike" kern="1200" cap="none" spc="0" normalizeH="0" baseline="0" noProof="0" dirty="0">
              <a:ln>
                <a:noFill/>
              </a:ln>
              <a:solidFill>
                <a:prstClr val="white"/>
              </a:solidFill>
              <a:effectLst/>
              <a:uLnTx/>
              <a:uFillTx/>
              <a:ea typeface="黑体" panose="02010609060101010101" pitchFamily="49" charset="-122"/>
              <a:cs typeface="Times New Roman" panose="02020603050405020304" pitchFamily="18" charset="0"/>
            </a:endParaRPr>
          </a:p>
        </p:txBody>
      </p:sp>
      <p:sp>
        <p:nvSpPr>
          <p:cNvPr id="9" name="椭圆 5"/>
          <p:cNvSpPr/>
          <p:nvPr/>
        </p:nvSpPr>
        <p:spPr>
          <a:xfrm>
            <a:off x="3207266" y="3337567"/>
            <a:ext cx="364525" cy="370702"/>
          </a:xfrm>
          <a:prstGeom prst="ellipse">
            <a:avLst/>
          </a:prstGeom>
          <a:solidFill>
            <a:srgbClr val="C0504D">
              <a:lumMod val="75000"/>
            </a:srgbClr>
          </a:solidFill>
          <a:ln w="25400" cap="flat" cmpd="sng" algn="ctr">
            <a:solidFill>
              <a:srgbClr val="C0504D">
                <a:shade val="50000"/>
              </a:srgbClr>
            </a:solidFill>
            <a:prstDash val="solid"/>
          </a:ln>
          <a:effectLst/>
        </p:spPr>
        <p:txBody>
          <a:bodyPr rtlCol="0" anchor="ctr"/>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000" b="0" i="0" u="none" strike="noStrike" kern="1200" cap="none" spc="0" normalizeH="0" baseline="0" noProof="0" dirty="0">
              <a:ln>
                <a:noFill/>
              </a:ln>
              <a:solidFill>
                <a:prstClr val="white"/>
              </a:solidFill>
              <a:effectLst/>
              <a:uLnTx/>
              <a:uFillTx/>
              <a:ea typeface="黑体" panose="02010609060101010101" pitchFamily="49" charset="-122"/>
              <a:cs typeface="Times New Roman" panose="02020603050405020304" pitchFamily="18" charset="0"/>
            </a:endParaRPr>
          </a:p>
        </p:txBody>
      </p:sp>
      <p:sp>
        <p:nvSpPr>
          <p:cNvPr id="10" name="椭圆 6"/>
          <p:cNvSpPr/>
          <p:nvPr/>
        </p:nvSpPr>
        <p:spPr>
          <a:xfrm>
            <a:off x="4059882" y="3337567"/>
            <a:ext cx="364525" cy="370702"/>
          </a:xfrm>
          <a:prstGeom prst="ellipse">
            <a:avLst/>
          </a:prstGeom>
          <a:solidFill>
            <a:srgbClr val="C0504D">
              <a:lumMod val="75000"/>
            </a:srgbClr>
          </a:solidFill>
          <a:ln w="25400" cap="flat" cmpd="sng" algn="ctr">
            <a:solidFill>
              <a:srgbClr val="C0504D">
                <a:shade val="50000"/>
              </a:srgbClr>
            </a:solidFill>
            <a:prstDash val="solid"/>
          </a:ln>
          <a:effectLst/>
        </p:spPr>
        <p:txBody>
          <a:bodyPr rtlCol="0" anchor="ctr"/>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000" b="0" i="0" u="none" strike="noStrike" kern="1200" cap="none" spc="0" normalizeH="0" baseline="0" noProof="0" dirty="0">
              <a:ln>
                <a:noFill/>
              </a:ln>
              <a:solidFill>
                <a:prstClr val="white"/>
              </a:solidFill>
              <a:effectLst/>
              <a:uLnTx/>
              <a:uFillTx/>
              <a:ea typeface="黑体" panose="02010609060101010101" pitchFamily="49" charset="-122"/>
              <a:cs typeface="Times New Roman" panose="02020603050405020304" pitchFamily="18" charset="0"/>
            </a:endParaRPr>
          </a:p>
        </p:txBody>
      </p:sp>
      <p:sp>
        <p:nvSpPr>
          <p:cNvPr id="11" name="椭圆 7"/>
          <p:cNvSpPr/>
          <p:nvPr/>
        </p:nvSpPr>
        <p:spPr>
          <a:xfrm>
            <a:off x="4912498" y="3337567"/>
            <a:ext cx="364525" cy="370702"/>
          </a:xfrm>
          <a:prstGeom prst="ellipse">
            <a:avLst/>
          </a:prstGeom>
          <a:solidFill>
            <a:srgbClr val="C0504D">
              <a:lumMod val="75000"/>
            </a:srgbClr>
          </a:solidFill>
          <a:ln w="25400" cap="flat" cmpd="sng" algn="ctr">
            <a:solidFill>
              <a:srgbClr val="C0504D">
                <a:shade val="50000"/>
              </a:srgbClr>
            </a:solidFill>
            <a:prstDash val="solid"/>
          </a:ln>
          <a:effectLst/>
        </p:spPr>
        <p:txBody>
          <a:bodyPr rtlCol="0" anchor="ctr"/>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000" b="0" i="0" u="none" strike="noStrike" kern="1200" cap="none" spc="0" normalizeH="0" baseline="0" noProof="0" dirty="0">
              <a:ln>
                <a:noFill/>
              </a:ln>
              <a:solidFill>
                <a:prstClr val="white"/>
              </a:solidFill>
              <a:effectLst/>
              <a:uLnTx/>
              <a:uFillTx/>
              <a:ea typeface="黑体" panose="02010609060101010101" pitchFamily="49" charset="-122"/>
              <a:cs typeface="Times New Roman" panose="02020603050405020304" pitchFamily="18" charset="0"/>
            </a:endParaRPr>
          </a:p>
        </p:txBody>
      </p:sp>
      <p:sp>
        <p:nvSpPr>
          <p:cNvPr id="12" name="椭圆 8"/>
          <p:cNvSpPr/>
          <p:nvPr/>
        </p:nvSpPr>
        <p:spPr>
          <a:xfrm>
            <a:off x="5765114" y="3337567"/>
            <a:ext cx="364525" cy="370702"/>
          </a:xfrm>
          <a:prstGeom prst="ellipse">
            <a:avLst/>
          </a:prstGeom>
          <a:solidFill>
            <a:srgbClr val="C0504D">
              <a:lumMod val="75000"/>
            </a:srgbClr>
          </a:solidFill>
          <a:ln w="25400" cap="flat" cmpd="sng" algn="ctr">
            <a:solidFill>
              <a:srgbClr val="C0504D">
                <a:shade val="50000"/>
              </a:srgbClr>
            </a:solidFill>
            <a:prstDash val="solid"/>
          </a:ln>
          <a:effectLst/>
        </p:spPr>
        <p:txBody>
          <a:bodyPr rtlCol="0" anchor="ctr"/>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000" b="0" i="0" u="none" strike="noStrike" kern="1200" cap="none" spc="0" normalizeH="0" baseline="0" noProof="0" dirty="0">
              <a:ln>
                <a:noFill/>
              </a:ln>
              <a:solidFill>
                <a:prstClr val="white"/>
              </a:solidFill>
              <a:effectLst/>
              <a:uLnTx/>
              <a:uFillTx/>
              <a:ea typeface="黑体" panose="02010609060101010101" pitchFamily="49" charset="-122"/>
              <a:cs typeface="Times New Roman" panose="02020603050405020304" pitchFamily="18" charset="0"/>
            </a:endParaRPr>
          </a:p>
        </p:txBody>
      </p:sp>
      <p:sp>
        <p:nvSpPr>
          <p:cNvPr id="13" name="椭圆 9"/>
          <p:cNvSpPr/>
          <p:nvPr/>
        </p:nvSpPr>
        <p:spPr>
          <a:xfrm>
            <a:off x="6617730" y="3337567"/>
            <a:ext cx="364525" cy="370702"/>
          </a:xfrm>
          <a:prstGeom prst="ellipse">
            <a:avLst/>
          </a:prstGeom>
          <a:solidFill>
            <a:srgbClr val="C0504D">
              <a:lumMod val="75000"/>
            </a:srgbClr>
          </a:solidFill>
          <a:ln w="25400" cap="flat" cmpd="sng" algn="ctr">
            <a:solidFill>
              <a:srgbClr val="C0504D">
                <a:shade val="50000"/>
              </a:srgbClr>
            </a:solidFill>
            <a:prstDash val="solid"/>
          </a:ln>
          <a:effectLst/>
        </p:spPr>
        <p:txBody>
          <a:bodyPr rtlCol="0" anchor="ctr"/>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000" b="0" i="0" u="none" strike="noStrike" kern="1200" cap="none" spc="0" normalizeH="0" baseline="0" noProof="0" dirty="0">
              <a:ln>
                <a:noFill/>
              </a:ln>
              <a:solidFill>
                <a:prstClr val="white"/>
              </a:solidFill>
              <a:effectLst/>
              <a:uLnTx/>
              <a:uFillTx/>
              <a:ea typeface="黑体" panose="02010609060101010101" pitchFamily="49" charset="-122"/>
              <a:cs typeface="Times New Roman" panose="02020603050405020304" pitchFamily="18" charset="0"/>
            </a:endParaRPr>
          </a:p>
        </p:txBody>
      </p:sp>
      <p:sp>
        <p:nvSpPr>
          <p:cNvPr id="14" name="文本框 10"/>
          <p:cNvSpPr txBox="1"/>
          <p:nvPr/>
        </p:nvSpPr>
        <p:spPr>
          <a:xfrm>
            <a:off x="7151035" y="3351637"/>
            <a:ext cx="1217000" cy="400110"/>
          </a:xfrm>
          <a:prstGeom prst="rect">
            <a:avLst/>
          </a:prstGeom>
          <a:noFill/>
        </p:spPr>
        <p:txBody>
          <a:bodyPr wrap="none" rtlCol="0">
            <a:spAutoFit/>
          </a:bodyPr>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2000" b="1" i="0" u="none" strike="noStrike" kern="1200" cap="none" spc="0" normalizeH="0" baseline="0" noProof="0" dirty="0">
                <a:ln>
                  <a:noFill/>
                </a:ln>
                <a:solidFill>
                  <a:prstClr val="black"/>
                </a:solidFill>
                <a:effectLst/>
                <a:uLnTx/>
                <a:uFillTx/>
                <a:ea typeface="黑体" panose="02010609060101010101" pitchFamily="49" charset="-122"/>
              </a:rPr>
              <a:t>存储请求</a:t>
            </a:r>
            <a:endParaRPr kumimoji="0" lang="zh-CN" altLang="en-US" sz="2000" b="1" i="0" u="none" strike="noStrike" kern="1200" cap="none" spc="0" normalizeH="0" baseline="0" noProof="0" dirty="0">
              <a:ln>
                <a:noFill/>
              </a:ln>
              <a:solidFill>
                <a:prstClr val="black"/>
              </a:solidFill>
              <a:effectLst/>
              <a:uLnTx/>
              <a:uFillTx/>
              <a:ea typeface="黑体" panose="02010609060101010101" pitchFamily="49" charset="-122"/>
            </a:endParaRPr>
          </a:p>
        </p:txBody>
      </p:sp>
      <p:cxnSp>
        <p:nvCxnSpPr>
          <p:cNvPr id="15" name="直接连接符 11"/>
          <p:cNvCxnSpPr>
            <a:endCxn id="6" idx="7"/>
          </p:cNvCxnSpPr>
          <p:nvPr/>
        </p:nvCxnSpPr>
        <p:spPr>
          <a:xfrm flipH="1">
            <a:off x="960560" y="2225458"/>
            <a:ext cx="2808937" cy="1166397"/>
          </a:xfrm>
          <a:prstGeom prst="line">
            <a:avLst/>
          </a:prstGeom>
          <a:noFill/>
          <a:ln w="9525" cap="flat" cmpd="sng" algn="ctr">
            <a:solidFill>
              <a:sysClr val="windowText" lastClr="000000"/>
            </a:solidFill>
            <a:prstDash val="solid"/>
          </a:ln>
          <a:effectLst/>
        </p:spPr>
      </p:cxnSp>
      <p:cxnSp>
        <p:nvCxnSpPr>
          <p:cNvPr id="16" name="直接连接符 12"/>
          <p:cNvCxnSpPr>
            <a:endCxn id="7" idx="7"/>
          </p:cNvCxnSpPr>
          <p:nvPr/>
        </p:nvCxnSpPr>
        <p:spPr>
          <a:xfrm flipH="1">
            <a:off x="1813176" y="2225458"/>
            <a:ext cx="1956321" cy="1166397"/>
          </a:xfrm>
          <a:prstGeom prst="line">
            <a:avLst/>
          </a:prstGeom>
          <a:noFill/>
          <a:ln w="9525" cap="flat" cmpd="sng" algn="ctr">
            <a:solidFill>
              <a:sysClr val="windowText" lastClr="000000"/>
            </a:solidFill>
            <a:prstDash val="solid"/>
          </a:ln>
          <a:effectLst/>
        </p:spPr>
      </p:cxnSp>
      <p:cxnSp>
        <p:nvCxnSpPr>
          <p:cNvPr id="17" name="直接连接符 13"/>
          <p:cNvCxnSpPr>
            <a:endCxn id="8" idx="7"/>
          </p:cNvCxnSpPr>
          <p:nvPr/>
        </p:nvCxnSpPr>
        <p:spPr>
          <a:xfrm flipH="1">
            <a:off x="2665792" y="2225458"/>
            <a:ext cx="1103705" cy="1166397"/>
          </a:xfrm>
          <a:prstGeom prst="line">
            <a:avLst/>
          </a:prstGeom>
          <a:noFill/>
          <a:ln w="9525" cap="flat" cmpd="sng" algn="ctr">
            <a:solidFill>
              <a:sysClr val="windowText" lastClr="000000"/>
            </a:solidFill>
            <a:prstDash val="solid"/>
          </a:ln>
          <a:effectLst/>
        </p:spPr>
      </p:cxnSp>
      <p:cxnSp>
        <p:nvCxnSpPr>
          <p:cNvPr id="18" name="直接连接符 14"/>
          <p:cNvCxnSpPr>
            <a:endCxn id="9" idx="0"/>
          </p:cNvCxnSpPr>
          <p:nvPr/>
        </p:nvCxnSpPr>
        <p:spPr>
          <a:xfrm flipH="1">
            <a:off x="3389529" y="2225458"/>
            <a:ext cx="379968" cy="1112109"/>
          </a:xfrm>
          <a:prstGeom prst="line">
            <a:avLst/>
          </a:prstGeom>
          <a:noFill/>
          <a:ln w="9525" cap="flat" cmpd="sng" algn="ctr">
            <a:solidFill>
              <a:sysClr val="windowText" lastClr="000000"/>
            </a:solidFill>
            <a:prstDash val="solid"/>
          </a:ln>
          <a:effectLst/>
        </p:spPr>
      </p:cxnSp>
      <p:cxnSp>
        <p:nvCxnSpPr>
          <p:cNvPr id="19" name="直接连接符 15"/>
          <p:cNvCxnSpPr>
            <a:endCxn id="10" idx="0"/>
          </p:cNvCxnSpPr>
          <p:nvPr/>
        </p:nvCxnSpPr>
        <p:spPr>
          <a:xfrm>
            <a:off x="3769497" y="2225458"/>
            <a:ext cx="472648" cy="1112109"/>
          </a:xfrm>
          <a:prstGeom prst="line">
            <a:avLst/>
          </a:prstGeom>
          <a:noFill/>
          <a:ln w="9525" cap="flat" cmpd="sng" algn="ctr">
            <a:solidFill>
              <a:sysClr val="windowText" lastClr="000000"/>
            </a:solidFill>
            <a:prstDash val="solid"/>
          </a:ln>
          <a:effectLst/>
        </p:spPr>
      </p:cxnSp>
      <p:cxnSp>
        <p:nvCxnSpPr>
          <p:cNvPr id="20" name="直接连接符 16"/>
          <p:cNvCxnSpPr>
            <a:endCxn id="11" idx="1"/>
          </p:cNvCxnSpPr>
          <p:nvPr/>
        </p:nvCxnSpPr>
        <p:spPr>
          <a:xfrm>
            <a:off x="3769497" y="2225458"/>
            <a:ext cx="1196384" cy="1166397"/>
          </a:xfrm>
          <a:prstGeom prst="line">
            <a:avLst/>
          </a:prstGeom>
          <a:noFill/>
          <a:ln w="9525" cap="flat" cmpd="sng" algn="ctr">
            <a:solidFill>
              <a:sysClr val="windowText" lastClr="000000"/>
            </a:solidFill>
            <a:prstDash val="solid"/>
          </a:ln>
          <a:effectLst/>
        </p:spPr>
      </p:cxnSp>
      <p:cxnSp>
        <p:nvCxnSpPr>
          <p:cNvPr id="21" name="直接连接符 17"/>
          <p:cNvCxnSpPr>
            <a:endCxn id="12" idx="1"/>
          </p:cNvCxnSpPr>
          <p:nvPr/>
        </p:nvCxnSpPr>
        <p:spPr>
          <a:xfrm>
            <a:off x="3769497" y="2225458"/>
            <a:ext cx="2049000" cy="1166397"/>
          </a:xfrm>
          <a:prstGeom prst="line">
            <a:avLst/>
          </a:prstGeom>
          <a:noFill/>
          <a:ln w="9525" cap="flat" cmpd="sng" algn="ctr">
            <a:solidFill>
              <a:sysClr val="windowText" lastClr="000000"/>
            </a:solidFill>
            <a:prstDash val="solid"/>
          </a:ln>
          <a:effectLst/>
        </p:spPr>
      </p:cxnSp>
      <p:cxnSp>
        <p:nvCxnSpPr>
          <p:cNvPr id="22" name="直接连接符 18"/>
          <p:cNvCxnSpPr>
            <a:endCxn id="13" idx="1"/>
          </p:cNvCxnSpPr>
          <p:nvPr/>
        </p:nvCxnSpPr>
        <p:spPr>
          <a:xfrm>
            <a:off x="3769497" y="2225458"/>
            <a:ext cx="2901616" cy="1166397"/>
          </a:xfrm>
          <a:prstGeom prst="line">
            <a:avLst/>
          </a:prstGeom>
          <a:noFill/>
          <a:ln w="9525" cap="flat" cmpd="sng" algn="ctr">
            <a:solidFill>
              <a:sysClr val="windowText" lastClr="000000"/>
            </a:solidFill>
            <a:prstDash val="solid"/>
          </a:ln>
          <a:effectLst/>
        </p:spPr>
      </p:cxnSp>
      <p:sp>
        <p:nvSpPr>
          <p:cNvPr id="23" name="文本框 19"/>
          <p:cNvSpPr txBox="1"/>
          <p:nvPr/>
        </p:nvSpPr>
        <p:spPr>
          <a:xfrm>
            <a:off x="7134061" y="3946133"/>
            <a:ext cx="1733167" cy="400110"/>
          </a:xfrm>
          <a:prstGeom prst="rect">
            <a:avLst/>
          </a:prstGeom>
          <a:noFill/>
        </p:spPr>
        <p:txBody>
          <a:bodyPr wrap="none" rtlCol="0">
            <a:spAutoFit/>
          </a:bodyPr>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2000" b="1" i="0" u="none" strike="noStrike" kern="1200" cap="none" spc="0" normalizeH="0" baseline="0" noProof="0" dirty="0">
                <a:ln>
                  <a:noFill/>
                </a:ln>
                <a:solidFill>
                  <a:prstClr val="black"/>
                </a:solidFill>
                <a:effectLst/>
                <a:uLnTx/>
                <a:uFillTx/>
                <a:ea typeface="黑体" panose="02010609060101010101" pitchFamily="49" charset="-122"/>
              </a:rPr>
              <a:t>存储响应延迟</a:t>
            </a:r>
            <a:endParaRPr kumimoji="0" lang="zh-CN" altLang="en-US" sz="2000" b="1" i="0" u="none" strike="noStrike" kern="1200" cap="none" spc="0" normalizeH="0" baseline="0" noProof="0" dirty="0">
              <a:ln>
                <a:noFill/>
              </a:ln>
              <a:solidFill>
                <a:prstClr val="black"/>
              </a:solidFill>
              <a:effectLst/>
              <a:uLnTx/>
              <a:uFillTx/>
              <a:ea typeface="黑体" panose="02010609060101010101" pitchFamily="49" charset="-122"/>
            </a:endParaRPr>
          </a:p>
        </p:txBody>
      </p:sp>
      <p:sp>
        <p:nvSpPr>
          <p:cNvPr id="24" name="矩形 20"/>
          <p:cNvSpPr/>
          <p:nvPr/>
        </p:nvSpPr>
        <p:spPr>
          <a:xfrm>
            <a:off x="728315" y="3948536"/>
            <a:ext cx="282929" cy="431861"/>
          </a:xfrm>
          <a:prstGeom prst="rect">
            <a:avLst/>
          </a:prstGeom>
          <a:solidFill>
            <a:srgbClr val="9BBB59">
              <a:lumMod val="60000"/>
              <a:lumOff val="40000"/>
            </a:srgbClr>
          </a:solidFill>
          <a:ln w="25400" cap="flat" cmpd="sng" algn="ctr">
            <a:solidFill>
              <a:srgbClr val="9BBB59">
                <a:lumMod val="60000"/>
                <a:lumOff val="40000"/>
              </a:srgbClr>
            </a:solidFill>
            <a:prstDash val="solid"/>
          </a:ln>
          <a:effectLst/>
        </p:spPr>
        <p:txBody>
          <a:bodyPr vert="eaVert" rtlCol="0" anchor="ctr"/>
          <a:p>
            <a:pPr marL="0" marR="0" lvl="0" indent="0" algn="ctr" defTabSz="914400" rtl="0" eaLnBrk="0" fontAlgn="base" latinLnBrk="0" hangingPunct="0">
              <a:lnSpc>
                <a:spcPct val="100000"/>
              </a:lnSpc>
              <a:spcBef>
                <a:spcPct val="0"/>
              </a:spcBef>
              <a:spcAft>
                <a:spcPct val="0"/>
              </a:spcAft>
              <a:buClrTx/>
              <a:buSzTx/>
              <a:buFontTx/>
              <a:buNone/>
              <a:defRPr/>
            </a:pPr>
            <a:r>
              <a:rPr kumimoji="0" lang="en-US" sz="1100" b="1" i="0" u="none" strike="noStrike" kern="1200" cap="none" spc="0" normalizeH="0" baseline="0" noProof="0" dirty="0">
                <a:ln>
                  <a:noFill/>
                </a:ln>
                <a:solidFill>
                  <a:prstClr val="black"/>
                </a:solidFill>
                <a:effectLst/>
                <a:uLnTx/>
                <a:uFillTx/>
                <a:ea typeface="黑体" panose="02010609060101010101" pitchFamily="49" charset="-122"/>
                <a:cs typeface="Times New Roman" panose="02020603050405020304" pitchFamily="18" charset="0"/>
              </a:rPr>
              <a:t>1ms</a:t>
            </a:r>
            <a:endParaRPr kumimoji="0" lang="en-US" sz="1100" b="1" i="0" u="none" strike="noStrike" kern="1200" cap="none" spc="0" normalizeH="0" baseline="0" noProof="0" dirty="0">
              <a:ln>
                <a:noFill/>
              </a:ln>
              <a:solidFill>
                <a:prstClr val="black"/>
              </a:solidFill>
              <a:effectLst/>
              <a:uLnTx/>
              <a:uFillTx/>
              <a:ea typeface="黑体" panose="02010609060101010101" pitchFamily="49" charset="-122"/>
              <a:cs typeface="Times New Roman" panose="02020603050405020304" pitchFamily="18" charset="0"/>
            </a:endParaRPr>
          </a:p>
        </p:txBody>
      </p:sp>
      <p:sp>
        <p:nvSpPr>
          <p:cNvPr id="25" name="矩形 21"/>
          <p:cNvSpPr/>
          <p:nvPr/>
        </p:nvSpPr>
        <p:spPr>
          <a:xfrm>
            <a:off x="1568347" y="3948536"/>
            <a:ext cx="282929" cy="431861"/>
          </a:xfrm>
          <a:prstGeom prst="rect">
            <a:avLst/>
          </a:prstGeom>
          <a:solidFill>
            <a:srgbClr val="9BBB59">
              <a:lumMod val="60000"/>
              <a:lumOff val="40000"/>
            </a:srgbClr>
          </a:solidFill>
          <a:ln w="25400" cap="flat" cmpd="sng" algn="ctr">
            <a:solidFill>
              <a:srgbClr val="9BBB59">
                <a:lumMod val="60000"/>
                <a:lumOff val="40000"/>
              </a:srgbClr>
            </a:solidFill>
            <a:prstDash val="solid"/>
          </a:ln>
          <a:effectLst/>
        </p:spPr>
        <p:txBody>
          <a:bodyPr vert="eaVert" rtlCol="0" anchor="ctr"/>
          <a:p>
            <a:pPr marL="0" marR="0" lvl="0" indent="0" algn="ctr" defTabSz="914400" rtl="0" eaLnBrk="0" fontAlgn="base" latinLnBrk="0" hangingPunct="0">
              <a:lnSpc>
                <a:spcPct val="100000"/>
              </a:lnSpc>
              <a:spcBef>
                <a:spcPct val="0"/>
              </a:spcBef>
              <a:spcAft>
                <a:spcPct val="0"/>
              </a:spcAft>
              <a:buClrTx/>
              <a:buSzTx/>
              <a:buFontTx/>
              <a:buNone/>
              <a:defRPr/>
            </a:pPr>
            <a:r>
              <a:rPr kumimoji="0" lang="en-US" sz="1100" b="1" i="0" u="none" strike="noStrike" kern="1200" cap="none" spc="0" normalizeH="0" baseline="0" noProof="0" dirty="0">
                <a:ln>
                  <a:noFill/>
                </a:ln>
                <a:solidFill>
                  <a:prstClr val="black"/>
                </a:solidFill>
                <a:effectLst/>
                <a:uLnTx/>
                <a:uFillTx/>
                <a:ea typeface="黑体" panose="02010609060101010101" pitchFamily="49" charset="-122"/>
                <a:cs typeface="Times New Roman" panose="02020603050405020304" pitchFamily="18" charset="0"/>
              </a:rPr>
              <a:t>1ms</a:t>
            </a:r>
            <a:endParaRPr kumimoji="0" lang="en-US" sz="1100" b="1" i="0" u="none" strike="noStrike" kern="1200" cap="none" spc="0" normalizeH="0" baseline="0" noProof="0" dirty="0">
              <a:ln>
                <a:noFill/>
              </a:ln>
              <a:solidFill>
                <a:prstClr val="black"/>
              </a:solidFill>
              <a:effectLst/>
              <a:uLnTx/>
              <a:uFillTx/>
              <a:ea typeface="黑体" panose="02010609060101010101" pitchFamily="49" charset="-122"/>
              <a:cs typeface="Times New Roman" panose="02020603050405020304" pitchFamily="18" charset="0"/>
            </a:endParaRPr>
          </a:p>
        </p:txBody>
      </p:sp>
      <p:sp>
        <p:nvSpPr>
          <p:cNvPr id="26" name="矩形 22"/>
          <p:cNvSpPr/>
          <p:nvPr/>
        </p:nvSpPr>
        <p:spPr>
          <a:xfrm>
            <a:off x="2411531" y="3933433"/>
            <a:ext cx="282929" cy="431861"/>
          </a:xfrm>
          <a:prstGeom prst="rect">
            <a:avLst/>
          </a:prstGeom>
          <a:solidFill>
            <a:srgbClr val="9BBB59">
              <a:lumMod val="60000"/>
              <a:lumOff val="40000"/>
            </a:srgbClr>
          </a:solidFill>
          <a:ln w="25400" cap="flat" cmpd="sng" algn="ctr">
            <a:solidFill>
              <a:srgbClr val="9BBB59">
                <a:lumMod val="60000"/>
                <a:lumOff val="40000"/>
              </a:srgbClr>
            </a:solidFill>
            <a:prstDash val="solid"/>
          </a:ln>
          <a:effectLst/>
        </p:spPr>
        <p:txBody>
          <a:bodyPr vert="eaVert" rtlCol="0" anchor="ctr"/>
          <a:p>
            <a:pPr marL="0" marR="0" lvl="0" indent="0" algn="ctr" defTabSz="914400" rtl="0" eaLnBrk="0" fontAlgn="base" latinLnBrk="0" hangingPunct="0">
              <a:lnSpc>
                <a:spcPct val="100000"/>
              </a:lnSpc>
              <a:spcBef>
                <a:spcPct val="0"/>
              </a:spcBef>
              <a:spcAft>
                <a:spcPct val="0"/>
              </a:spcAft>
              <a:buClrTx/>
              <a:buSzTx/>
              <a:buFontTx/>
              <a:buNone/>
              <a:defRPr/>
            </a:pPr>
            <a:r>
              <a:rPr kumimoji="0" lang="en-US" sz="1100" b="1" i="0" u="none" strike="noStrike" kern="1200" cap="none" spc="0" normalizeH="0" baseline="0" noProof="0" dirty="0">
                <a:ln>
                  <a:noFill/>
                </a:ln>
                <a:solidFill>
                  <a:prstClr val="black"/>
                </a:solidFill>
                <a:effectLst/>
                <a:uLnTx/>
                <a:uFillTx/>
                <a:ea typeface="黑体" panose="02010609060101010101" pitchFamily="49" charset="-122"/>
                <a:cs typeface="Times New Roman" panose="02020603050405020304" pitchFamily="18" charset="0"/>
              </a:rPr>
              <a:t>1ms</a:t>
            </a:r>
            <a:endParaRPr kumimoji="0" lang="en-US" sz="1100" b="1" i="0" u="none" strike="noStrike" kern="1200" cap="none" spc="0" normalizeH="0" baseline="0" noProof="0" dirty="0">
              <a:ln>
                <a:noFill/>
              </a:ln>
              <a:solidFill>
                <a:prstClr val="black"/>
              </a:solidFill>
              <a:effectLst/>
              <a:uLnTx/>
              <a:uFillTx/>
              <a:ea typeface="黑体" panose="02010609060101010101" pitchFamily="49" charset="-122"/>
              <a:cs typeface="Times New Roman" panose="02020603050405020304" pitchFamily="18" charset="0"/>
            </a:endParaRPr>
          </a:p>
        </p:txBody>
      </p:sp>
      <p:sp>
        <p:nvSpPr>
          <p:cNvPr id="27" name="矩形 23"/>
          <p:cNvSpPr/>
          <p:nvPr/>
        </p:nvSpPr>
        <p:spPr>
          <a:xfrm>
            <a:off x="4125950" y="3955399"/>
            <a:ext cx="282929" cy="431861"/>
          </a:xfrm>
          <a:prstGeom prst="rect">
            <a:avLst/>
          </a:prstGeom>
          <a:solidFill>
            <a:srgbClr val="9BBB59">
              <a:lumMod val="60000"/>
              <a:lumOff val="40000"/>
            </a:srgbClr>
          </a:solidFill>
          <a:ln w="25400" cap="flat" cmpd="sng" algn="ctr">
            <a:solidFill>
              <a:srgbClr val="9BBB59">
                <a:lumMod val="60000"/>
                <a:lumOff val="40000"/>
              </a:srgbClr>
            </a:solidFill>
            <a:prstDash val="solid"/>
          </a:ln>
          <a:effectLst/>
        </p:spPr>
        <p:txBody>
          <a:bodyPr vert="eaVert" rtlCol="0" anchor="ctr"/>
          <a:p>
            <a:pPr marL="0" marR="0" lvl="0" indent="0" algn="ctr" defTabSz="914400" rtl="0" eaLnBrk="0" fontAlgn="base" latinLnBrk="0" hangingPunct="0">
              <a:lnSpc>
                <a:spcPct val="100000"/>
              </a:lnSpc>
              <a:spcBef>
                <a:spcPct val="0"/>
              </a:spcBef>
              <a:spcAft>
                <a:spcPct val="0"/>
              </a:spcAft>
              <a:buClrTx/>
              <a:buSzTx/>
              <a:buFontTx/>
              <a:buNone/>
              <a:defRPr/>
            </a:pPr>
            <a:r>
              <a:rPr kumimoji="0" lang="en-US" sz="1100" b="1" i="0" u="none" strike="noStrike" kern="1200" cap="none" spc="0" normalizeH="0" baseline="0" noProof="0" dirty="0">
                <a:ln>
                  <a:noFill/>
                </a:ln>
                <a:solidFill>
                  <a:prstClr val="black"/>
                </a:solidFill>
                <a:effectLst/>
                <a:uLnTx/>
                <a:uFillTx/>
                <a:ea typeface="黑体" panose="02010609060101010101" pitchFamily="49" charset="-122"/>
                <a:cs typeface="Times New Roman" panose="02020603050405020304" pitchFamily="18" charset="0"/>
              </a:rPr>
              <a:t>1ms</a:t>
            </a:r>
            <a:endParaRPr kumimoji="0" lang="en-US" sz="1100" b="1" i="0" u="none" strike="noStrike" kern="1200" cap="none" spc="0" normalizeH="0" baseline="0" noProof="0" dirty="0">
              <a:ln>
                <a:noFill/>
              </a:ln>
              <a:solidFill>
                <a:prstClr val="black"/>
              </a:solidFill>
              <a:effectLst/>
              <a:uLnTx/>
              <a:uFillTx/>
              <a:ea typeface="黑体" panose="02010609060101010101" pitchFamily="49" charset="-122"/>
              <a:cs typeface="Times New Roman" panose="02020603050405020304" pitchFamily="18" charset="0"/>
            </a:endParaRPr>
          </a:p>
        </p:txBody>
      </p:sp>
      <p:sp>
        <p:nvSpPr>
          <p:cNvPr id="28" name="矩形 24"/>
          <p:cNvSpPr/>
          <p:nvPr/>
        </p:nvSpPr>
        <p:spPr>
          <a:xfrm>
            <a:off x="4991395" y="3933432"/>
            <a:ext cx="282929" cy="431861"/>
          </a:xfrm>
          <a:prstGeom prst="rect">
            <a:avLst/>
          </a:prstGeom>
          <a:solidFill>
            <a:srgbClr val="9BBB59">
              <a:lumMod val="60000"/>
              <a:lumOff val="40000"/>
            </a:srgbClr>
          </a:solidFill>
          <a:ln w="25400" cap="flat" cmpd="sng" algn="ctr">
            <a:solidFill>
              <a:srgbClr val="9BBB59">
                <a:lumMod val="60000"/>
                <a:lumOff val="40000"/>
              </a:srgbClr>
            </a:solidFill>
            <a:prstDash val="solid"/>
          </a:ln>
          <a:effectLst/>
        </p:spPr>
        <p:txBody>
          <a:bodyPr vert="eaVert" rtlCol="0" anchor="ctr"/>
          <a:p>
            <a:pPr marL="0" marR="0" lvl="0" indent="0" algn="ctr" defTabSz="914400" rtl="0" eaLnBrk="0" fontAlgn="base" latinLnBrk="0" hangingPunct="0">
              <a:lnSpc>
                <a:spcPct val="100000"/>
              </a:lnSpc>
              <a:spcBef>
                <a:spcPct val="0"/>
              </a:spcBef>
              <a:spcAft>
                <a:spcPct val="0"/>
              </a:spcAft>
              <a:buClrTx/>
              <a:buSzTx/>
              <a:buFontTx/>
              <a:buNone/>
              <a:defRPr/>
            </a:pPr>
            <a:r>
              <a:rPr kumimoji="0" lang="en-US" sz="1100" b="1" i="0" u="none" strike="noStrike" kern="1200" cap="none" spc="0" normalizeH="0" baseline="0" noProof="0" dirty="0">
                <a:ln>
                  <a:noFill/>
                </a:ln>
                <a:solidFill>
                  <a:prstClr val="black"/>
                </a:solidFill>
                <a:effectLst/>
                <a:uLnTx/>
                <a:uFillTx/>
                <a:ea typeface="黑体" panose="02010609060101010101" pitchFamily="49" charset="-122"/>
                <a:cs typeface="Times New Roman" panose="02020603050405020304" pitchFamily="18" charset="0"/>
              </a:rPr>
              <a:t>1ms</a:t>
            </a:r>
            <a:endParaRPr kumimoji="0" lang="en-US" sz="1100" b="1" i="0" u="none" strike="noStrike" kern="1200" cap="none" spc="0" normalizeH="0" baseline="0" noProof="0" dirty="0">
              <a:ln>
                <a:noFill/>
              </a:ln>
              <a:solidFill>
                <a:prstClr val="black"/>
              </a:solidFill>
              <a:effectLst/>
              <a:uLnTx/>
              <a:uFillTx/>
              <a:ea typeface="黑体" panose="02010609060101010101" pitchFamily="49" charset="-122"/>
              <a:cs typeface="Times New Roman" panose="02020603050405020304" pitchFamily="18" charset="0"/>
            </a:endParaRPr>
          </a:p>
        </p:txBody>
      </p:sp>
      <p:sp>
        <p:nvSpPr>
          <p:cNvPr id="29" name="矩形 25"/>
          <p:cNvSpPr/>
          <p:nvPr/>
        </p:nvSpPr>
        <p:spPr>
          <a:xfrm>
            <a:off x="5844011" y="3948535"/>
            <a:ext cx="282929" cy="431861"/>
          </a:xfrm>
          <a:prstGeom prst="rect">
            <a:avLst/>
          </a:prstGeom>
          <a:solidFill>
            <a:srgbClr val="9BBB59">
              <a:lumMod val="60000"/>
              <a:lumOff val="40000"/>
            </a:srgbClr>
          </a:solidFill>
          <a:ln w="25400" cap="flat" cmpd="sng" algn="ctr">
            <a:solidFill>
              <a:srgbClr val="9BBB59">
                <a:lumMod val="60000"/>
                <a:lumOff val="40000"/>
              </a:srgbClr>
            </a:solidFill>
            <a:prstDash val="solid"/>
          </a:ln>
          <a:effectLst/>
        </p:spPr>
        <p:txBody>
          <a:bodyPr vert="eaVert" rtlCol="0" anchor="ctr"/>
          <a:p>
            <a:pPr marL="0" marR="0" lvl="0" indent="0" algn="ctr" defTabSz="914400" rtl="0" eaLnBrk="0" fontAlgn="base" latinLnBrk="0" hangingPunct="0">
              <a:lnSpc>
                <a:spcPct val="100000"/>
              </a:lnSpc>
              <a:spcBef>
                <a:spcPct val="0"/>
              </a:spcBef>
              <a:spcAft>
                <a:spcPct val="0"/>
              </a:spcAft>
              <a:buClrTx/>
              <a:buSzTx/>
              <a:buFontTx/>
              <a:buNone/>
              <a:defRPr/>
            </a:pPr>
            <a:r>
              <a:rPr kumimoji="0" lang="en-US" sz="1100" b="1" i="0" u="none" strike="noStrike" kern="1200" cap="none" spc="0" normalizeH="0" baseline="0" noProof="0" dirty="0">
                <a:ln>
                  <a:noFill/>
                </a:ln>
                <a:solidFill>
                  <a:prstClr val="black"/>
                </a:solidFill>
                <a:effectLst/>
                <a:uLnTx/>
                <a:uFillTx/>
                <a:ea typeface="黑体" panose="02010609060101010101" pitchFamily="49" charset="-122"/>
                <a:cs typeface="Times New Roman" panose="02020603050405020304" pitchFamily="18" charset="0"/>
              </a:rPr>
              <a:t>1ms</a:t>
            </a:r>
            <a:endParaRPr kumimoji="0" lang="en-US" sz="1100" b="1" i="0" u="none" strike="noStrike" kern="1200" cap="none" spc="0" normalizeH="0" baseline="0" noProof="0" dirty="0">
              <a:ln>
                <a:noFill/>
              </a:ln>
              <a:solidFill>
                <a:prstClr val="black"/>
              </a:solidFill>
              <a:effectLst/>
              <a:uLnTx/>
              <a:uFillTx/>
              <a:ea typeface="黑体" panose="02010609060101010101" pitchFamily="49" charset="-122"/>
              <a:cs typeface="Times New Roman" panose="02020603050405020304" pitchFamily="18" charset="0"/>
            </a:endParaRPr>
          </a:p>
        </p:txBody>
      </p:sp>
      <p:sp>
        <p:nvSpPr>
          <p:cNvPr id="30" name="矩形 26"/>
          <p:cNvSpPr/>
          <p:nvPr/>
        </p:nvSpPr>
        <p:spPr>
          <a:xfrm>
            <a:off x="6705814" y="3948535"/>
            <a:ext cx="282929" cy="431861"/>
          </a:xfrm>
          <a:prstGeom prst="rect">
            <a:avLst/>
          </a:prstGeom>
          <a:solidFill>
            <a:srgbClr val="9BBB59">
              <a:lumMod val="60000"/>
              <a:lumOff val="40000"/>
            </a:srgbClr>
          </a:solidFill>
          <a:ln w="25400" cap="flat" cmpd="sng" algn="ctr">
            <a:solidFill>
              <a:srgbClr val="9BBB59">
                <a:lumMod val="60000"/>
                <a:lumOff val="40000"/>
              </a:srgbClr>
            </a:solidFill>
            <a:prstDash val="solid"/>
          </a:ln>
          <a:effectLst/>
        </p:spPr>
        <p:txBody>
          <a:bodyPr vert="eaVert" rtlCol="0" anchor="ctr"/>
          <a:p>
            <a:pPr marL="0" marR="0" lvl="0" indent="0" algn="ctr" defTabSz="914400" rtl="0" eaLnBrk="0" fontAlgn="base" latinLnBrk="0" hangingPunct="0">
              <a:lnSpc>
                <a:spcPct val="100000"/>
              </a:lnSpc>
              <a:spcBef>
                <a:spcPct val="0"/>
              </a:spcBef>
              <a:spcAft>
                <a:spcPct val="0"/>
              </a:spcAft>
              <a:buClrTx/>
              <a:buSzTx/>
              <a:buFontTx/>
              <a:buNone/>
              <a:defRPr/>
            </a:pPr>
            <a:r>
              <a:rPr kumimoji="0" lang="en-US" sz="1100" b="1" i="0" u="none" strike="noStrike" kern="1200" cap="none" spc="0" normalizeH="0" baseline="0" noProof="0" dirty="0">
                <a:ln>
                  <a:noFill/>
                </a:ln>
                <a:solidFill>
                  <a:prstClr val="black"/>
                </a:solidFill>
                <a:effectLst/>
                <a:uLnTx/>
                <a:uFillTx/>
                <a:ea typeface="黑体" panose="02010609060101010101" pitchFamily="49" charset="-122"/>
                <a:cs typeface="Times New Roman" panose="02020603050405020304" pitchFamily="18" charset="0"/>
              </a:rPr>
              <a:t>1ms</a:t>
            </a:r>
            <a:endParaRPr kumimoji="0" lang="en-US" sz="1100" b="1" i="0" u="none" strike="noStrike" kern="1200" cap="none" spc="0" normalizeH="0" baseline="0" noProof="0" dirty="0">
              <a:ln>
                <a:noFill/>
              </a:ln>
              <a:solidFill>
                <a:prstClr val="black"/>
              </a:solidFill>
              <a:effectLst/>
              <a:uLnTx/>
              <a:uFillTx/>
              <a:ea typeface="黑体" panose="02010609060101010101" pitchFamily="49" charset="-122"/>
              <a:cs typeface="Times New Roman" panose="02020603050405020304" pitchFamily="18" charset="0"/>
            </a:endParaRPr>
          </a:p>
        </p:txBody>
      </p:sp>
      <p:sp>
        <p:nvSpPr>
          <p:cNvPr id="31" name="文本框 27"/>
          <p:cNvSpPr txBox="1"/>
          <p:nvPr/>
        </p:nvSpPr>
        <p:spPr>
          <a:xfrm>
            <a:off x="5216855" y="1463971"/>
            <a:ext cx="3039288" cy="461665"/>
          </a:xfrm>
          <a:prstGeom prst="rect">
            <a:avLst/>
          </a:prstGeom>
          <a:noFill/>
        </p:spPr>
        <p:txBody>
          <a:bodyPr wrap="square" rtlCol="0">
            <a:spAutoFit/>
          </a:bodyPr>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2400" b="0" i="0" u="none" strike="noStrike" kern="1200" cap="none" spc="0" normalizeH="0" baseline="0" noProof="0" dirty="0">
                <a:ln>
                  <a:noFill/>
                </a:ln>
                <a:solidFill>
                  <a:prstClr val="black"/>
                </a:solidFill>
                <a:effectLst/>
                <a:uLnTx/>
                <a:uFillTx/>
                <a:ea typeface="黑体" panose="02010609060101010101" pitchFamily="49" charset="-122"/>
              </a:rPr>
              <a:t>交互式应用</a:t>
            </a:r>
            <a:endParaRPr kumimoji="0" lang="zh-CN" altLang="en-US" sz="2400" b="0" i="0" u="none" strike="noStrike" kern="1200" cap="none" spc="0" normalizeH="0" baseline="0" noProof="0" dirty="0">
              <a:ln>
                <a:noFill/>
              </a:ln>
              <a:solidFill>
                <a:prstClr val="black"/>
              </a:solidFill>
              <a:effectLst/>
              <a:uLnTx/>
              <a:uFillTx/>
              <a:ea typeface="黑体" panose="02010609060101010101" pitchFamily="49" charset="-122"/>
            </a:endParaRPr>
          </a:p>
        </p:txBody>
      </p:sp>
      <p:sp>
        <p:nvSpPr>
          <p:cNvPr id="32" name="流程图: 磁盘 28"/>
          <p:cNvSpPr/>
          <p:nvPr/>
        </p:nvSpPr>
        <p:spPr>
          <a:xfrm>
            <a:off x="2076347" y="4681707"/>
            <a:ext cx="786303" cy="381000"/>
          </a:xfrm>
          <a:prstGeom prst="flowChartMagneticDisk">
            <a:avLst/>
          </a:prstGeom>
          <a:solidFill>
            <a:srgbClr val="4F81BD"/>
          </a:solidFill>
          <a:ln w="25400" cap="flat" cmpd="sng" algn="ctr">
            <a:solidFill>
              <a:srgbClr val="4F81BD">
                <a:shade val="50000"/>
              </a:srgbClr>
            </a:solidFill>
            <a:prstDash val="solid"/>
          </a:ln>
          <a:effectLst/>
        </p:spPr>
        <p:txBody>
          <a:bodyPr rtlCol="0" anchor="ctr"/>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000" b="0" i="0" u="none" strike="noStrike" kern="1200" cap="none" spc="0" normalizeH="0" baseline="0" noProof="0">
              <a:ln>
                <a:noFill/>
              </a:ln>
              <a:solidFill>
                <a:prstClr val="white"/>
              </a:solidFill>
              <a:effectLst/>
              <a:uLnTx/>
              <a:uFillTx/>
              <a:ea typeface="黑体" panose="02010609060101010101" pitchFamily="49" charset="-122"/>
              <a:cs typeface="Times New Roman" panose="02020603050405020304" pitchFamily="18" charset="0"/>
            </a:endParaRPr>
          </a:p>
        </p:txBody>
      </p:sp>
      <p:sp>
        <p:nvSpPr>
          <p:cNvPr id="33" name="流程图: 磁盘 29"/>
          <p:cNvSpPr/>
          <p:nvPr/>
        </p:nvSpPr>
        <p:spPr>
          <a:xfrm>
            <a:off x="2995786" y="4681707"/>
            <a:ext cx="786303" cy="381000"/>
          </a:xfrm>
          <a:prstGeom prst="flowChartMagneticDisk">
            <a:avLst/>
          </a:prstGeom>
          <a:solidFill>
            <a:srgbClr val="4F81BD"/>
          </a:solidFill>
          <a:ln w="25400" cap="flat" cmpd="sng" algn="ctr">
            <a:solidFill>
              <a:srgbClr val="4F81BD">
                <a:shade val="50000"/>
              </a:srgbClr>
            </a:solidFill>
            <a:prstDash val="solid"/>
          </a:ln>
          <a:effectLst/>
        </p:spPr>
        <p:txBody>
          <a:bodyPr rtlCol="0" anchor="ctr"/>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000" b="0" i="0" u="none" strike="noStrike" kern="1200" cap="none" spc="0" normalizeH="0" baseline="0" noProof="0">
              <a:ln>
                <a:noFill/>
              </a:ln>
              <a:solidFill>
                <a:prstClr val="white"/>
              </a:solidFill>
              <a:effectLst/>
              <a:uLnTx/>
              <a:uFillTx/>
              <a:ea typeface="黑体" panose="02010609060101010101" pitchFamily="49" charset="-122"/>
              <a:cs typeface="Times New Roman" panose="02020603050405020304" pitchFamily="18" charset="0"/>
            </a:endParaRPr>
          </a:p>
        </p:txBody>
      </p:sp>
      <p:sp>
        <p:nvSpPr>
          <p:cNvPr id="34" name="流程图: 磁盘 30"/>
          <p:cNvSpPr/>
          <p:nvPr/>
        </p:nvSpPr>
        <p:spPr>
          <a:xfrm>
            <a:off x="3937344" y="4681707"/>
            <a:ext cx="786303" cy="381000"/>
          </a:xfrm>
          <a:prstGeom prst="flowChartMagneticDisk">
            <a:avLst/>
          </a:prstGeom>
          <a:solidFill>
            <a:srgbClr val="4F81BD"/>
          </a:solidFill>
          <a:ln w="25400" cap="flat" cmpd="sng" algn="ctr">
            <a:solidFill>
              <a:srgbClr val="4F81BD">
                <a:shade val="50000"/>
              </a:srgbClr>
            </a:solidFill>
            <a:prstDash val="solid"/>
          </a:ln>
          <a:effectLst/>
        </p:spPr>
        <p:txBody>
          <a:bodyPr rtlCol="0" anchor="ctr"/>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000" b="0" i="0" u="none" strike="noStrike" kern="1200" cap="none" spc="0" normalizeH="0" baseline="0" noProof="0">
              <a:ln>
                <a:noFill/>
              </a:ln>
              <a:solidFill>
                <a:prstClr val="white"/>
              </a:solidFill>
              <a:effectLst/>
              <a:uLnTx/>
              <a:uFillTx/>
              <a:ea typeface="黑体" panose="02010609060101010101" pitchFamily="49" charset="-122"/>
              <a:cs typeface="Times New Roman" panose="02020603050405020304" pitchFamily="18" charset="0"/>
            </a:endParaRPr>
          </a:p>
        </p:txBody>
      </p:sp>
      <p:cxnSp>
        <p:nvCxnSpPr>
          <p:cNvPr id="35" name="直接连接符 31"/>
          <p:cNvCxnSpPr>
            <a:stCxn id="9" idx="4"/>
            <a:endCxn id="32" idx="1"/>
          </p:cNvCxnSpPr>
          <p:nvPr/>
        </p:nvCxnSpPr>
        <p:spPr>
          <a:xfrm flipH="1">
            <a:off x="2469499" y="3708269"/>
            <a:ext cx="920030" cy="973438"/>
          </a:xfrm>
          <a:prstGeom prst="line">
            <a:avLst/>
          </a:prstGeom>
          <a:noFill/>
          <a:ln w="9525" cap="flat" cmpd="sng" algn="ctr">
            <a:solidFill>
              <a:sysClr val="windowText" lastClr="000000"/>
            </a:solidFill>
            <a:prstDash val="dash"/>
            <a:round/>
            <a:headEnd type="none" w="med" len="med"/>
            <a:tailEnd type="none" w="med" len="med"/>
          </a:ln>
          <a:effectLst/>
        </p:spPr>
      </p:cxnSp>
      <p:cxnSp>
        <p:nvCxnSpPr>
          <p:cNvPr id="36" name="直接连接符 32"/>
          <p:cNvCxnSpPr>
            <a:stCxn id="9" idx="4"/>
            <a:endCxn id="33" idx="1"/>
          </p:cNvCxnSpPr>
          <p:nvPr/>
        </p:nvCxnSpPr>
        <p:spPr>
          <a:xfrm flipH="1">
            <a:off x="3388938" y="3708269"/>
            <a:ext cx="591" cy="973438"/>
          </a:xfrm>
          <a:prstGeom prst="line">
            <a:avLst/>
          </a:prstGeom>
          <a:noFill/>
          <a:ln w="9525" cap="flat" cmpd="sng" algn="ctr">
            <a:solidFill>
              <a:sysClr val="windowText" lastClr="000000"/>
            </a:solidFill>
            <a:prstDash val="dash"/>
            <a:round/>
            <a:headEnd type="none" w="med" len="med"/>
            <a:tailEnd type="none" w="med" len="med"/>
          </a:ln>
          <a:effectLst/>
        </p:spPr>
      </p:cxnSp>
      <p:cxnSp>
        <p:nvCxnSpPr>
          <p:cNvPr id="37" name="直接连接符 33"/>
          <p:cNvCxnSpPr>
            <a:stCxn id="9" idx="4"/>
            <a:endCxn id="34" idx="1"/>
          </p:cNvCxnSpPr>
          <p:nvPr/>
        </p:nvCxnSpPr>
        <p:spPr>
          <a:xfrm>
            <a:off x="3389529" y="3708269"/>
            <a:ext cx="940967" cy="973438"/>
          </a:xfrm>
          <a:prstGeom prst="line">
            <a:avLst/>
          </a:prstGeom>
          <a:noFill/>
          <a:ln w="9525" cap="flat" cmpd="sng" algn="ctr">
            <a:solidFill>
              <a:sysClr val="windowText" lastClr="000000"/>
            </a:solidFill>
            <a:prstDash val="dash"/>
            <a:round/>
            <a:headEnd type="none" w="med" len="med"/>
            <a:tailEnd type="none" w="med" len="med"/>
          </a:ln>
          <a:effectLst/>
        </p:spPr>
      </p:cxnSp>
      <p:sp>
        <p:nvSpPr>
          <p:cNvPr id="38" name="文本框 34"/>
          <p:cNvSpPr txBox="1"/>
          <p:nvPr/>
        </p:nvSpPr>
        <p:spPr>
          <a:xfrm>
            <a:off x="5546349" y="4707107"/>
            <a:ext cx="1475084" cy="400110"/>
          </a:xfrm>
          <a:prstGeom prst="rect">
            <a:avLst/>
          </a:prstGeom>
          <a:noFill/>
        </p:spPr>
        <p:txBody>
          <a:bodyPr wrap="none" rtlCol="0">
            <a:spAutoFit/>
          </a:bodyPr>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2000" b="1" i="0" u="none" strike="noStrike" kern="1200" cap="none" spc="0" normalizeH="0" baseline="0" noProof="0" dirty="0">
                <a:ln>
                  <a:noFill/>
                </a:ln>
                <a:solidFill>
                  <a:prstClr val="black"/>
                </a:solidFill>
                <a:effectLst/>
                <a:uLnTx/>
                <a:uFillTx/>
                <a:ea typeface="黑体" panose="02010609060101010101" pitchFamily="49" charset="-122"/>
              </a:rPr>
              <a:t>副本服务器</a:t>
            </a:r>
            <a:endParaRPr kumimoji="0" lang="zh-CN" altLang="en-US" sz="2000" b="1" i="0" u="none" strike="noStrike" kern="1200" cap="none" spc="0" normalizeH="0" baseline="0" noProof="0" dirty="0">
              <a:ln>
                <a:noFill/>
              </a:ln>
              <a:solidFill>
                <a:prstClr val="black"/>
              </a:solidFill>
              <a:effectLst/>
              <a:uLnTx/>
              <a:uFillTx/>
              <a:ea typeface="黑体" panose="02010609060101010101" pitchFamily="49" charset="-122"/>
            </a:endParaRPr>
          </a:p>
        </p:txBody>
      </p:sp>
      <p:sp>
        <p:nvSpPr>
          <p:cNvPr id="39" name="文本框 35"/>
          <p:cNvSpPr txBox="1"/>
          <p:nvPr/>
        </p:nvSpPr>
        <p:spPr>
          <a:xfrm>
            <a:off x="5549501" y="5326317"/>
            <a:ext cx="1991251" cy="400110"/>
          </a:xfrm>
          <a:prstGeom prst="rect">
            <a:avLst/>
          </a:prstGeom>
          <a:noFill/>
        </p:spPr>
        <p:txBody>
          <a:bodyPr wrap="none" rtlCol="0">
            <a:spAutoFit/>
          </a:bodyPr>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2000" b="1" i="0" u="none" strike="noStrike" kern="1200" cap="none" spc="0" normalizeH="0" baseline="0" noProof="0" dirty="0">
                <a:ln>
                  <a:noFill/>
                </a:ln>
                <a:solidFill>
                  <a:prstClr val="black"/>
                </a:solidFill>
                <a:effectLst/>
                <a:uLnTx/>
                <a:uFillTx/>
                <a:ea typeface="黑体" panose="02010609060101010101" pitchFamily="49" charset="-122"/>
              </a:rPr>
              <a:t>服务器响应延迟</a:t>
            </a:r>
            <a:endParaRPr kumimoji="0" lang="zh-CN" altLang="en-US" sz="2000" b="1" i="0" u="none" strike="noStrike" kern="1200" cap="none" spc="0" normalizeH="0" baseline="0" noProof="0" dirty="0">
              <a:ln>
                <a:noFill/>
              </a:ln>
              <a:solidFill>
                <a:prstClr val="black"/>
              </a:solidFill>
              <a:effectLst/>
              <a:uLnTx/>
              <a:uFillTx/>
              <a:ea typeface="黑体" panose="02010609060101010101" pitchFamily="49" charset="-122"/>
            </a:endParaRPr>
          </a:p>
        </p:txBody>
      </p:sp>
      <p:sp>
        <p:nvSpPr>
          <p:cNvPr id="40" name="矩形 36"/>
          <p:cNvSpPr/>
          <p:nvPr/>
        </p:nvSpPr>
        <p:spPr>
          <a:xfrm>
            <a:off x="3270205" y="5245251"/>
            <a:ext cx="282929" cy="341073"/>
          </a:xfrm>
          <a:prstGeom prst="rect">
            <a:avLst/>
          </a:prstGeom>
          <a:solidFill>
            <a:srgbClr val="9BBB59">
              <a:lumMod val="60000"/>
              <a:lumOff val="40000"/>
            </a:srgbClr>
          </a:solidFill>
          <a:ln w="25400" cap="flat" cmpd="sng" algn="ctr">
            <a:solidFill>
              <a:srgbClr val="9BBB59">
                <a:lumMod val="60000"/>
                <a:lumOff val="40000"/>
              </a:srgbClr>
            </a:solidFill>
            <a:prstDash val="solid"/>
          </a:ln>
          <a:effectLst/>
        </p:spPr>
        <p:txBody>
          <a:bodyPr vert="eaVert" rtlCol="0" anchor="ctr"/>
          <a:p>
            <a:pPr marL="0" marR="0" lvl="0" indent="0" algn="ctr" defTabSz="914400" rtl="0" eaLnBrk="0" fontAlgn="base" latinLnBrk="0" hangingPunct="0">
              <a:lnSpc>
                <a:spcPct val="100000"/>
              </a:lnSpc>
              <a:spcBef>
                <a:spcPct val="0"/>
              </a:spcBef>
              <a:spcAft>
                <a:spcPct val="0"/>
              </a:spcAft>
              <a:buClrTx/>
              <a:buSzTx/>
              <a:buFontTx/>
              <a:buNone/>
              <a:defRPr/>
            </a:pPr>
            <a:r>
              <a:rPr kumimoji="0" lang="en-US" sz="1100" b="1" i="0" u="none" strike="noStrike" kern="1200" cap="none" spc="0" normalizeH="0" baseline="0" noProof="0" dirty="0">
                <a:ln>
                  <a:noFill/>
                </a:ln>
                <a:solidFill>
                  <a:prstClr val="black"/>
                </a:solidFill>
                <a:effectLst/>
                <a:uLnTx/>
                <a:uFillTx/>
                <a:ea typeface="黑体" panose="02010609060101010101" pitchFamily="49" charset="-122"/>
                <a:cs typeface="Times New Roman" panose="02020603050405020304" pitchFamily="18" charset="0"/>
              </a:rPr>
              <a:t>1ms</a:t>
            </a:r>
            <a:endParaRPr kumimoji="0" lang="en-US" sz="1100" b="1" i="0" u="none" strike="noStrike" kern="1200" cap="none" spc="0" normalizeH="0" baseline="0" noProof="0" dirty="0">
              <a:ln>
                <a:noFill/>
              </a:ln>
              <a:solidFill>
                <a:prstClr val="black"/>
              </a:solidFill>
              <a:effectLst/>
              <a:uLnTx/>
              <a:uFillTx/>
              <a:ea typeface="黑体" panose="02010609060101010101" pitchFamily="49" charset="-122"/>
              <a:cs typeface="Times New Roman" panose="02020603050405020304" pitchFamily="18" charset="0"/>
            </a:endParaRPr>
          </a:p>
        </p:txBody>
      </p:sp>
      <p:sp>
        <p:nvSpPr>
          <p:cNvPr id="41" name="矩形 37"/>
          <p:cNvSpPr/>
          <p:nvPr/>
        </p:nvSpPr>
        <p:spPr>
          <a:xfrm>
            <a:off x="2323119" y="5248714"/>
            <a:ext cx="282929" cy="812862"/>
          </a:xfrm>
          <a:prstGeom prst="rect">
            <a:avLst/>
          </a:prstGeom>
          <a:solidFill>
            <a:srgbClr val="FFFF99"/>
          </a:solidFill>
          <a:ln w="25400" cap="flat" cmpd="sng" algn="ctr">
            <a:solidFill>
              <a:srgbClr val="FFFF99"/>
            </a:solidFill>
            <a:prstDash val="solid"/>
          </a:ln>
          <a:effectLst/>
        </p:spPr>
        <p:txBody>
          <a:bodyPr vert="eaVert" rtlCol="0" anchor="ctr"/>
          <a:p>
            <a:pPr marL="0" marR="0" lvl="0" indent="0" algn="ctr" defTabSz="914400" rtl="0" eaLnBrk="0" fontAlgn="base" latinLnBrk="0" hangingPunct="0">
              <a:lnSpc>
                <a:spcPct val="100000"/>
              </a:lnSpc>
              <a:spcBef>
                <a:spcPct val="0"/>
              </a:spcBef>
              <a:spcAft>
                <a:spcPct val="0"/>
              </a:spcAft>
              <a:buClrTx/>
              <a:buSzTx/>
              <a:buFontTx/>
              <a:buNone/>
              <a:defRPr/>
            </a:pPr>
            <a:r>
              <a:rPr kumimoji="0" lang="en-US" sz="1100" b="1" i="0" u="none" strike="noStrike" kern="1200" cap="none" spc="0" normalizeH="0" baseline="0" noProof="0" dirty="0">
                <a:ln>
                  <a:noFill/>
                </a:ln>
                <a:solidFill>
                  <a:prstClr val="black"/>
                </a:solidFill>
                <a:effectLst/>
                <a:uLnTx/>
                <a:uFillTx/>
                <a:ea typeface="黑体" panose="02010609060101010101" pitchFamily="49" charset="-122"/>
                <a:cs typeface="Times New Roman" panose="02020603050405020304" pitchFamily="18" charset="0"/>
              </a:rPr>
              <a:t>4ms</a:t>
            </a:r>
            <a:endParaRPr kumimoji="0" lang="en-US" sz="1100" b="1" i="0" u="none" strike="noStrike" kern="1200" cap="none" spc="0" normalizeH="0" baseline="0" noProof="0" dirty="0">
              <a:ln>
                <a:noFill/>
              </a:ln>
              <a:solidFill>
                <a:prstClr val="black"/>
              </a:solidFill>
              <a:effectLst/>
              <a:uLnTx/>
              <a:uFillTx/>
              <a:ea typeface="黑体" panose="02010609060101010101" pitchFamily="49" charset="-122"/>
              <a:cs typeface="Times New Roman" panose="02020603050405020304" pitchFamily="18" charset="0"/>
            </a:endParaRPr>
          </a:p>
        </p:txBody>
      </p:sp>
      <p:sp>
        <p:nvSpPr>
          <p:cNvPr id="42" name="矩形 38"/>
          <p:cNvSpPr/>
          <p:nvPr/>
        </p:nvSpPr>
        <p:spPr>
          <a:xfrm>
            <a:off x="4267414" y="5245251"/>
            <a:ext cx="282929" cy="1274781"/>
          </a:xfrm>
          <a:prstGeom prst="rect">
            <a:avLst/>
          </a:prstGeom>
          <a:solidFill>
            <a:srgbClr val="C00000"/>
          </a:solidFill>
          <a:ln w="25400" cap="flat" cmpd="sng" algn="ctr">
            <a:solidFill>
              <a:srgbClr val="C00000"/>
            </a:solidFill>
            <a:prstDash val="solid"/>
          </a:ln>
          <a:effectLst/>
        </p:spPr>
        <p:txBody>
          <a:bodyPr vert="eaVert" rtlCol="0" anchor="ctr"/>
          <a:p>
            <a:pPr marL="0" marR="0" lvl="0" indent="0" algn="ctr" defTabSz="914400" rtl="0" eaLnBrk="0" fontAlgn="base" latinLnBrk="0" hangingPunct="0">
              <a:lnSpc>
                <a:spcPct val="100000"/>
              </a:lnSpc>
              <a:spcBef>
                <a:spcPct val="0"/>
              </a:spcBef>
              <a:spcAft>
                <a:spcPct val="0"/>
              </a:spcAft>
              <a:buClrTx/>
              <a:buSzTx/>
              <a:buFontTx/>
              <a:buNone/>
              <a:defRPr/>
            </a:pPr>
            <a:r>
              <a:rPr kumimoji="0" lang="en-US" sz="1100" b="1" i="0" u="none" strike="noStrike" kern="1200" cap="none" spc="0" normalizeH="0" baseline="0" noProof="0" dirty="0">
                <a:ln>
                  <a:noFill/>
                </a:ln>
                <a:solidFill>
                  <a:prstClr val="white"/>
                </a:solidFill>
                <a:effectLst/>
                <a:uLnTx/>
                <a:uFillTx/>
                <a:ea typeface="黑体" panose="02010609060101010101" pitchFamily="49" charset="-122"/>
                <a:cs typeface="Times New Roman" panose="02020603050405020304" pitchFamily="18" charset="0"/>
              </a:rPr>
              <a:t>7ms</a:t>
            </a:r>
            <a:endParaRPr kumimoji="0" lang="en-US" sz="1100" b="1" i="0" u="none" strike="noStrike" kern="1200" cap="none" spc="0" normalizeH="0" baseline="0" noProof="0" dirty="0">
              <a:ln>
                <a:noFill/>
              </a:ln>
              <a:solidFill>
                <a:prstClr val="white"/>
              </a:solidFill>
              <a:effectLst/>
              <a:uLnTx/>
              <a:uFillTx/>
              <a:ea typeface="黑体" panose="02010609060101010101" pitchFamily="49" charset="-122"/>
              <a:cs typeface="Times New Roman" panose="02020603050405020304" pitchFamily="18" charset="0"/>
            </a:endParaRPr>
          </a:p>
        </p:txBody>
      </p:sp>
      <p:cxnSp>
        <p:nvCxnSpPr>
          <p:cNvPr id="43" name="直接连接符 39"/>
          <p:cNvCxnSpPr>
            <a:stCxn id="9" idx="4"/>
            <a:endCxn id="33" idx="1"/>
          </p:cNvCxnSpPr>
          <p:nvPr/>
        </p:nvCxnSpPr>
        <p:spPr>
          <a:xfrm flipH="1">
            <a:off x="3515938" y="3835269"/>
            <a:ext cx="591" cy="973438"/>
          </a:xfrm>
          <a:prstGeom prst="line">
            <a:avLst/>
          </a:prstGeom>
          <a:noFill/>
          <a:ln w="31750" cap="flat" cmpd="sng" algn="ctr">
            <a:solidFill>
              <a:sysClr val="windowText" lastClr="000000"/>
            </a:solidFill>
            <a:prstDash val="solid"/>
            <a:headEnd type="none"/>
            <a:tailEnd type="stealth" w="lg" len="lg"/>
          </a:ln>
          <a:effectLst/>
        </p:spPr>
      </p:cxnSp>
      <p:sp>
        <p:nvSpPr>
          <p:cNvPr id="44" name="文本框 40"/>
          <p:cNvSpPr txBox="1"/>
          <p:nvPr/>
        </p:nvSpPr>
        <p:spPr>
          <a:xfrm>
            <a:off x="816614" y="1412776"/>
            <a:ext cx="2132314" cy="1015663"/>
          </a:xfrm>
          <a:prstGeom prst="rect">
            <a:avLst/>
          </a:prstGeom>
          <a:noFill/>
        </p:spPr>
        <p:txBody>
          <a:bodyPr wrap="none" rtlCol="0">
            <a:spAutoFit/>
          </a:bodyPr>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2000" b="1" i="0" u="none" strike="noStrike" kern="1200" cap="none" spc="0" normalizeH="0" baseline="0" noProof="0" dirty="0">
                <a:ln>
                  <a:noFill/>
                </a:ln>
                <a:solidFill>
                  <a:prstClr val="black"/>
                </a:solidFill>
                <a:effectLst/>
                <a:uLnTx/>
                <a:uFillTx/>
                <a:ea typeface="黑体" panose="02010609060101010101" pitchFamily="49" charset="-122"/>
                <a:cs typeface="Times New Roman" panose="02020603050405020304" pitchFamily="18" charset="0"/>
              </a:rPr>
              <a:t>应用服务器</a:t>
            </a:r>
            <a:endParaRPr kumimoji="0" lang="en-US" sz="2000" b="1" i="0" u="none" strike="noStrike" kern="1200" cap="none" spc="0" normalizeH="0" baseline="0" noProof="0" dirty="0">
              <a:ln>
                <a:noFill/>
              </a:ln>
              <a:solidFill>
                <a:prstClr val="black"/>
              </a:solidFill>
              <a:effectLst/>
              <a:uLnTx/>
              <a:uFillTx/>
              <a:ea typeface="黑体" panose="02010609060101010101" pitchFamily="49" charset="-122"/>
              <a:cs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Tx/>
              <a:buSzTx/>
              <a:buFontTx/>
              <a:buNone/>
              <a:defRPr/>
            </a:pPr>
            <a:r>
              <a:rPr kumimoji="0" lang="en-US" sz="2000" b="1" i="0" u="none" strike="noStrike" kern="1200" cap="none" spc="0" normalizeH="0" baseline="0" noProof="0" dirty="0">
                <a:ln>
                  <a:noFill/>
                </a:ln>
                <a:solidFill>
                  <a:prstClr val="black"/>
                </a:solidFill>
                <a:effectLst/>
                <a:uLnTx/>
                <a:uFillTx/>
                <a:ea typeface="黑体" panose="02010609060101010101" pitchFamily="49" charset="-122"/>
                <a:cs typeface="Times New Roman" panose="02020603050405020304" pitchFamily="18" charset="0"/>
              </a:rPr>
              <a:t>---------------</a:t>
            </a:r>
            <a:endParaRPr kumimoji="0" lang="en-US" sz="2000" b="1" i="0" u="none" strike="noStrike" kern="1200" cap="none" spc="0" normalizeH="0" baseline="0" noProof="0" dirty="0">
              <a:ln>
                <a:noFill/>
              </a:ln>
              <a:solidFill>
                <a:prstClr val="black"/>
              </a:solidFill>
              <a:effectLst/>
              <a:uLnTx/>
              <a:uFillTx/>
              <a:ea typeface="黑体" panose="02010609060101010101" pitchFamily="49" charset="-122"/>
              <a:cs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2000" b="1" i="0" u="none" strike="noStrike" kern="1200" cap="none" spc="0" normalizeH="0" baseline="0" noProof="0" dirty="0">
                <a:ln>
                  <a:noFill/>
                </a:ln>
                <a:solidFill>
                  <a:prstClr val="black"/>
                </a:solidFill>
                <a:effectLst/>
                <a:uLnTx/>
                <a:uFillTx/>
                <a:ea typeface="黑体" panose="02010609060101010101" pitchFamily="49" charset="-122"/>
                <a:cs typeface="Times New Roman" panose="02020603050405020304" pitchFamily="18" charset="0"/>
              </a:rPr>
              <a:t>存储客户端</a:t>
            </a:r>
            <a:endParaRPr kumimoji="0" lang="en-US" sz="2000" b="1" i="0" u="none" strike="noStrike" kern="1200" cap="none" spc="0" normalizeH="0" baseline="0" noProof="0" dirty="0">
              <a:ln>
                <a:noFill/>
              </a:ln>
              <a:solidFill>
                <a:prstClr val="black"/>
              </a:solidFill>
              <a:effectLst/>
              <a:uLnTx/>
              <a:uFillTx/>
              <a:ea typeface="黑体" panose="02010609060101010101" pitchFamily="49" charset="-122"/>
              <a:cs typeface="Times New Roman" panose="02020603050405020304" pitchFamily="18" charset="0"/>
            </a:endParaRPr>
          </a:p>
        </p:txBody>
      </p:sp>
      <p:sp>
        <p:nvSpPr>
          <p:cNvPr id="45" name="矩形 41"/>
          <p:cNvSpPr/>
          <p:nvPr/>
        </p:nvSpPr>
        <p:spPr>
          <a:xfrm>
            <a:off x="3408508" y="1550299"/>
            <a:ext cx="729049" cy="338781"/>
          </a:xfrm>
          <a:prstGeom prst="rect">
            <a:avLst/>
          </a:prstGeom>
          <a:solidFill>
            <a:srgbClr val="F79646">
              <a:lumMod val="60000"/>
              <a:lumOff val="40000"/>
            </a:srgbClr>
          </a:solidFill>
          <a:ln w="38100" cap="flat" cmpd="sng" algn="ctr">
            <a:solidFill>
              <a:srgbClr val="F79646">
                <a:lumMod val="60000"/>
                <a:lumOff val="40000"/>
              </a:srgbClr>
            </a:solidFill>
            <a:prstDash val="solid"/>
          </a:ln>
          <a:effectLst/>
        </p:spPr>
        <p:txBody>
          <a:bodyPr rtlCol="0" anchor="ctr"/>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000" b="0" i="0" u="none" strike="noStrike" kern="1200" cap="none" spc="0" normalizeH="0" baseline="0" noProof="0">
              <a:ln>
                <a:noFill/>
              </a:ln>
              <a:solidFill>
                <a:prstClr val="white"/>
              </a:solidFill>
              <a:effectLst/>
              <a:uLnTx/>
              <a:uFillTx/>
              <a:ea typeface="黑体" panose="02010609060101010101" pitchFamily="49" charset="-122"/>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up)">
                                      <p:cBhvr>
                                        <p:cTn id="7" dur="500"/>
                                        <p:tgtEl>
                                          <p:spTgt spid="32"/>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wipe(up)">
                                      <p:cBhvr>
                                        <p:cTn id="10" dur="500"/>
                                        <p:tgtEl>
                                          <p:spTgt spid="33"/>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34"/>
                                        </p:tgtEl>
                                        <p:attrNameLst>
                                          <p:attrName>style.visibility</p:attrName>
                                        </p:attrNameLst>
                                      </p:cBhvr>
                                      <p:to>
                                        <p:strVal val="visible"/>
                                      </p:to>
                                    </p:set>
                                    <p:animEffect transition="in" filter="wipe(up)">
                                      <p:cBhvr>
                                        <p:cTn id="13" dur="500"/>
                                        <p:tgtEl>
                                          <p:spTgt spid="34"/>
                                        </p:tgtEl>
                                      </p:cBhvr>
                                    </p:animEffect>
                                  </p:childTnLst>
                                </p:cTn>
                              </p:par>
                              <p:par>
                                <p:cTn id="14" presetID="22" presetClass="entr" presetSubtype="1" fill="hold" grpId="0" nodeType="withEffect">
                                  <p:stCondLst>
                                    <p:cond delay="0"/>
                                  </p:stCondLst>
                                  <p:childTnLst>
                                    <p:set>
                                      <p:cBhvr>
                                        <p:cTn id="15" dur="1" fill="hold">
                                          <p:stCondLst>
                                            <p:cond delay="0"/>
                                          </p:stCondLst>
                                        </p:cTn>
                                        <p:tgtEl>
                                          <p:spTgt spid="38"/>
                                        </p:tgtEl>
                                        <p:attrNameLst>
                                          <p:attrName>style.visibility</p:attrName>
                                        </p:attrNameLst>
                                      </p:cBhvr>
                                      <p:to>
                                        <p:strVal val="visible"/>
                                      </p:to>
                                    </p:set>
                                    <p:animEffect transition="in" filter="wipe(up)">
                                      <p:cBhvr>
                                        <p:cTn id="16" dur="500"/>
                                        <p:tgtEl>
                                          <p:spTgt spid="38"/>
                                        </p:tgtEl>
                                      </p:cBhvr>
                                    </p:animEffect>
                                  </p:childTnLst>
                                </p:cTn>
                              </p:par>
                              <p:par>
                                <p:cTn id="17" presetID="22" presetClass="entr" presetSubtype="1" fill="hold" grpId="0" nodeType="withEffect">
                                  <p:stCondLst>
                                    <p:cond delay="0"/>
                                  </p:stCondLst>
                                  <p:childTnLst>
                                    <p:set>
                                      <p:cBhvr>
                                        <p:cTn id="18" dur="1" fill="hold">
                                          <p:stCondLst>
                                            <p:cond delay="0"/>
                                          </p:stCondLst>
                                        </p:cTn>
                                        <p:tgtEl>
                                          <p:spTgt spid="39"/>
                                        </p:tgtEl>
                                        <p:attrNameLst>
                                          <p:attrName>style.visibility</p:attrName>
                                        </p:attrNameLst>
                                      </p:cBhvr>
                                      <p:to>
                                        <p:strVal val="visible"/>
                                      </p:to>
                                    </p:set>
                                    <p:animEffect transition="in" filter="wipe(up)">
                                      <p:cBhvr>
                                        <p:cTn id="19" dur="500"/>
                                        <p:tgtEl>
                                          <p:spTgt spid="39"/>
                                        </p:tgtEl>
                                      </p:cBhvr>
                                    </p:animEffect>
                                  </p:childTnLst>
                                </p:cTn>
                              </p:par>
                              <p:par>
                                <p:cTn id="20" presetID="22" presetClass="entr" presetSubtype="1" fill="hold" grpId="0" nodeType="withEffect">
                                  <p:stCondLst>
                                    <p:cond delay="0"/>
                                  </p:stCondLst>
                                  <p:childTnLst>
                                    <p:set>
                                      <p:cBhvr>
                                        <p:cTn id="21" dur="1" fill="hold">
                                          <p:stCondLst>
                                            <p:cond delay="0"/>
                                          </p:stCondLst>
                                        </p:cTn>
                                        <p:tgtEl>
                                          <p:spTgt spid="40"/>
                                        </p:tgtEl>
                                        <p:attrNameLst>
                                          <p:attrName>style.visibility</p:attrName>
                                        </p:attrNameLst>
                                      </p:cBhvr>
                                      <p:to>
                                        <p:strVal val="visible"/>
                                      </p:to>
                                    </p:set>
                                    <p:animEffect transition="in" filter="wipe(up)">
                                      <p:cBhvr>
                                        <p:cTn id="22" dur="500"/>
                                        <p:tgtEl>
                                          <p:spTgt spid="40"/>
                                        </p:tgtEl>
                                      </p:cBhvr>
                                    </p:animEffect>
                                  </p:childTnLst>
                                </p:cTn>
                              </p:par>
                              <p:par>
                                <p:cTn id="23" presetID="22" presetClass="entr" presetSubtype="1" fill="hold" grpId="0" nodeType="withEffect">
                                  <p:stCondLst>
                                    <p:cond delay="0"/>
                                  </p:stCondLst>
                                  <p:childTnLst>
                                    <p:set>
                                      <p:cBhvr>
                                        <p:cTn id="24" dur="1" fill="hold">
                                          <p:stCondLst>
                                            <p:cond delay="0"/>
                                          </p:stCondLst>
                                        </p:cTn>
                                        <p:tgtEl>
                                          <p:spTgt spid="41"/>
                                        </p:tgtEl>
                                        <p:attrNameLst>
                                          <p:attrName>style.visibility</p:attrName>
                                        </p:attrNameLst>
                                      </p:cBhvr>
                                      <p:to>
                                        <p:strVal val="visible"/>
                                      </p:to>
                                    </p:set>
                                    <p:animEffect transition="in" filter="wipe(up)">
                                      <p:cBhvr>
                                        <p:cTn id="25" dur="500"/>
                                        <p:tgtEl>
                                          <p:spTgt spid="41"/>
                                        </p:tgtEl>
                                      </p:cBhvr>
                                    </p:animEffect>
                                  </p:childTnLst>
                                </p:cTn>
                              </p:par>
                              <p:par>
                                <p:cTn id="26" presetID="22" presetClass="entr" presetSubtype="1" fill="hold" grpId="0" nodeType="withEffect">
                                  <p:stCondLst>
                                    <p:cond delay="0"/>
                                  </p:stCondLst>
                                  <p:childTnLst>
                                    <p:set>
                                      <p:cBhvr>
                                        <p:cTn id="27" dur="1" fill="hold">
                                          <p:stCondLst>
                                            <p:cond delay="0"/>
                                          </p:stCondLst>
                                        </p:cTn>
                                        <p:tgtEl>
                                          <p:spTgt spid="42"/>
                                        </p:tgtEl>
                                        <p:attrNameLst>
                                          <p:attrName>style.visibility</p:attrName>
                                        </p:attrNameLst>
                                      </p:cBhvr>
                                      <p:to>
                                        <p:strVal val="visible"/>
                                      </p:to>
                                    </p:set>
                                    <p:animEffect transition="in" filter="wipe(up)">
                                      <p:cBhvr>
                                        <p:cTn id="28" dur="500"/>
                                        <p:tgtEl>
                                          <p:spTgt spid="42"/>
                                        </p:tgtEl>
                                      </p:cBhvr>
                                    </p:animEffect>
                                  </p:childTnLst>
                                </p:cTn>
                              </p:par>
                              <p:par>
                                <p:cTn id="29" presetID="22" presetClass="entr" presetSubtype="1" fill="hold" nodeType="withEffect">
                                  <p:stCondLst>
                                    <p:cond delay="0"/>
                                  </p:stCondLst>
                                  <p:childTnLst>
                                    <p:set>
                                      <p:cBhvr>
                                        <p:cTn id="30" dur="1" fill="hold">
                                          <p:stCondLst>
                                            <p:cond delay="0"/>
                                          </p:stCondLst>
                                        </p:cTn>
                                        <p:tgtEl>
                                          <p:spTgt spid="35"/>
                                        </p:tgtEl>
                                        <p:attrNameLst>
                                          <p:attrName>style.visibility</p:attrName>
                                        </p:attrNameLst>
                                      </p:cBhvr>
                                      <p:to>
                                        <p:strVal val="visible"/>
                                      </p:to>
                                    </p:set>
                                    <p:animEffect transition="in" filter="wipe(up)">
                                      <p:cBhvr>
                                        <p:cTn id="31" dur="500"/>
                                        <p:tgtEl>
                                          <p:spTgt spid="35"/>
                                        </p:tgtEl>
                                      </p:cBhvr>
                                    </p:animEffect>
                                  </p:childTnLst>
                                </p:cTn>
                              </p:par>
                              <p:par>
                                <p:cTn id="32" presetID="22" presetClass="entr" presetSubtype="1" fill="hold" nodeType="withEffect">
                                  <p:stCondLst>
                                    <p:cond delay="0"/>
                                  </p:stCondLst>
                                  <p:childTnLst>
                                    <p:set>
                                      <p:cBhvr>
                                        <p:cTn id="33" dur="1" fill="hold">
                                          <p:stCondLst>
                                            <p:cond delay="0"/>
                                          </p:stCondLst>
                                        </p:cTn>
                                        <p:tgtEl>
                                          <p:spTgt spid="36"/>
                                        </p:tgtEl>
                                        <p:attrNameLst>
                                          <p:attrName>style.visibility</p:attrName>
                                        </p:attrNameLst>
                                      </p:cBhvr>
                                      <p:to>
                                        <p:strVal val="visible"/>
                                      </p:to>
                                    </p:set>
                                    <p:animEffect transition="in" filter="wipe(up)">
                                      <p:cBhvr>
                                        <p:cTn id="34" dur="500"/>
                                        <p:tgtEl>
                                          <p:spTgt spid="36"/>
                                        </p:tgtEl>
                                      </p:cBhvr>
                                    </p:animEffect>
                                  </p:childTnLst>
                                </p:cTn>
                              </p:par>
                              <p:par>
                                <p:cTn id="35" presetID="22" presetClass="entr" presetSubtype="1" fill="hold" nodeType="withEffect">
                                  <p:stCondLst>
                                    <p:cond delay="0"/>
                                  </p:stCondLst>
                                  <p:childTnLst>
                                    <p:set>
                                      <p:cBhvr>
                                        <p:cTn id="36" dur="1" fill="hold">
                                          <p:stCondLst>
                                            <p:cond delay="0"/>
                                          </p:stCondLst>
                                        </p:cTn>
                                        <p:tgtEl>
                                          <p:spTgt spid="37"/>
                                        </p:tgtEl>
                                        <p:attrNameLst>
                                          <p:attrName>style.visibility</p:attrName>
                                        </p:attrNameLst>
                                      </p:cBhvr>
                                      <p:to>
                                        <p:strVal val="visible"/>
                                      </p:to>
                                    </p:set>
                                    <p:animEffect transition="in" filter="wipe(up)">
                                      <p:cBhvr>
                                        <p:cTn id="37" dur="500"/>
                                        <p:tgtEl>
                                          <p:spTgt spid="37"/>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nodeType="clickEffect">
                                  <p:stCondLst>
                                    <p:cond delay="0"/>
                                  </p:stCondLst>
                                  <p:childTnLst>
                                    <p:set>
                                      <p:cBhvr>
                                        <p:cTn id="41" dur="1" fill="hold">
                                          <p:stCondLst>
                                            <p:cond delay="0"/>
                                          </p:stCondLst>
                                        </p:cTn>
                                        <p:tgtEl>
                                          <p:spTgt spid="43"/>
                                        </p:tgtEl>
                                        <p:attrNameLst>
                                          <p:attrName>style.visibility</p:attrName>
                                        </p:attrNameLst>
                                      </p:cBhvr>
                                      <p:to>
                                        <p:strVal val="visible"/>
                                      </p:to>
                                    </p:set>
                                    <p:animEffect transition="in" filter="wipe(up)">
                                      <p:cBhvr>
                                        <p:cTn id="42"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bldLvl="0" animBg="1"/>
      <p:bldP spid="33" grpId="0" bldLvl="0" animBg="1"/>
      <p:bldP spid="34" grpId="0" bldLvl="0" animBg="1"/>
      <p:bldP spid="38" grpId="0"/>
      <p:bldP spid="39" grpId="0"/>
      <p:bldP spid="40" grpId="0" bldLvl="0" animBg="1"/>
      <p:bldP spid="41" grpId="0" bldLvl="0" animBg="1"/>
      <p:bldP spid="42" grpId="0" bldLvl="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a:spLocks noGrp="1"/>
          </p:cNvSpPr>
          <p:nvPr>
            <p:ph type="title"/>
          </p:nvPr>
        </p:nvSpPr>
        <p:spPr/>
        <p:txBody>
          <a:bodyPr/>
          <a:p>
            <a:r>
              <a:rPr lang="zh-CN" altLang="en-US"/>
              <a:t>副本选择面临的挑战</a:t>
            </a:r>
            <a:endParaRPr lang="zh-CN" altLang="en-US"/>
          </a:p>
        </p:txBody>
      </p:sp>
      <p:sp>
        <p:nvSpPr>
          <p:cNvPr id="5" name="内容占位符 4"/>
          <p:cNvSpPr>
            <a:spLocks noGrp="1"/>
          </p:cNvSpPr>
          <p:nvPr>
            <p:ph idx="1"/>
          </p:nvPr>
        </p:nvSpPr>
        <p:spPr/>
        <p:txBody>
          <a:bodyPr/>
          <a:p>
            <a:pPr marL="342900" marR="0" lvl="0" indent="-342900" algn="l" defTabSz="914400" rtl="0" eaLnBrk="0" fontAlgn="base" latinLnBrk="0" hangingPunct="0">
              <a:lnSpc>
                <a:spcPct val="100000"/>
              </a:lnSpc>
              <a:spcBef>
                <a:spcPct val="20000"/>
              </a:spcBef>
              <a:spcAft>
                <a:spcPct val="0"/>
              </a:spcAft>
              <a:buClrTx/>
              <a:buSzTx/>
              <a:buFont typeface="Arial" panose="020B0604020202020204" pitchFamily="34" charset="0"/>
              <a:buChar char="•"/>
              <a:defRPr/>
            </a:pPr>
            <a:r>
              <a:rPr kumimoji="0" lang="zh-CN" altLang="en-US" sz="3200" b="1" noProof="0" dirty="0">
                <a:ln>
                  <a:noFill/>
                </a:ln>
                <a:solidFill>
                  <a:prstClr val="black"/>
                </a:solidFill>
                <a:effectLst/>
                <a:uLnTx/>
                <a:uFillTx/>
                <a:ea typeface="黑体" panose="02010609060101010101" pitchFamily="49" charset="-122"/>
                <a:sym typeface="+mn-ea"/>
              </a:rPr>
              <a:t>客户端无法及时获取服务器状态信息</a:t>
            </a:r>
            <a:endParaRPr kumimoji="0" lang="en-US" sz="3200" b="1" i="0" u="none" strike="noStrike" kern="1200" cap="none" spc="0" normalizeH="0" baseline="0" noProof="0" dirty="0">
              <a:ln>
                <a:noFill/>
              </a:ln>
              <a:solidFill>
                <a:prstClr val="black"/>
              </a:solidFill>
              <a:effectLst/>
              <a:uLnTx/>
              <a:uFillTx/>
              <a:ea typeface="黑体" panose="02010609060101010101" pitchFamily="49" charset="-122"/>
            </a:endParaRPr>
          </a:p>
          <a:p>
            <a:pPr marL="742950" marR="0" lvl="1" indent="-285750" algn="l" defTabSz="914400" rtl="0" eaLnBrk="0" fontAlgn="base" latinLnBrk="0" hangingPunct="0">
              <a:lnSpc>
                <a:spcPct val="100000"/>
              </a:lnSpc>
              <a:spcBef>
                <a:spcPct val="20000"/>
              </a:spcBef>
              <a:spcAft>
                <a:spcPct val="0"/>
              </a:spcAft>
              <a:buClrTx/>
              <a:buSzTx/>
              <a:buFont typeface="Arial" panose="020B0604020202020204" pitchFamily="34" charset="0"/>
              <a:buChar char="–"/>
              <a:defRPr/>
            </a:pPr>
            <a:r>
              <a:rPr kumimoji="0" lang="zh-CN" altLang="en-US" sz="3200" noProof="0" dirty="0">
                <a:ln>
                  <a:noFill/>
                </a:ln>
                <a:solidFill>
                  <a:prstClr val="black"/>
                </a:solidFill>
                <a:effectLst/>
                <a:uLnTx/>
                <a:uFillTx/>
                <a:ea typeface="黑体" panose="02010609060101010101" pitchFamily="49" charset="-122"/>
                <a:sym typeface="+mn-ea"/>
              </a:rPr>
              <a:t>在响应数据包中捎带服务器状态信息</a:t>
            </a:r>
            <a:endParaRPr kumimoji="0" lang="en-US" sz="3200" b="0" i="0" u="none" strike="noStrike" kern="1200" cap="none" spc="0" normalizeH="0" baseline="0" noProof="0" dirty="0">
              <a:ln>
                <a:noFill/>
              </a:ln>
              <a:solidFill>
                <a:prstClr val="black"/>
              </a:solidFill>
              <a:effectLst/>
              <a:uLnTx/>
              <a:uFillTx/>
              <a:ea typeface="黑体" panose="02010609060101010101" pitchFamily="49" charset="-122"/>
            </a:endParaRPr>
          </a:p>
          <a:p>
            <a:pPr marL="742950" marR="0" lvl="1" indent="-285750" algn="l" defTabSz="914400" rtl="0" eaLnBrk="0" fontAlgn="base" latinLnBrk="0" hangingPunct="0">
              <a:lnSpc>
                <a:spcPct val="100000"/>
              </a:lnSpc>
              <a:spcBef>
                <a:spcPct val="20000"/>
              </a:spcBef>
              <a:spcAft>
                <a:spcPct val="0"/>
              </a:spcAft>
              <a:buClrTx/>
              <a:buSzTx/>
              <a:buFont typeface="Arial" panose="020B0604020202020204" pitchFamily="34" charset="0"/>
              <a:buChar char="–"/>
              <a:defRPr/>
            </a:pPr>
            <a:r>
              <a:rPr kumimoji="0" lang="zh-CN" altLang="en-US" sz="3200" noProof="0" dirty="0">
                <a:ln>
                  <a:noFill/>
                </a:ln>
                <a:solidFill>
                  <a:prstClr val="black"/>
                </a:solidFill>
                <a:effectLst/>
                <a:uLnTx/>
                <a:uFillTx/>
                <a:ea typeface="黑体" panose="02010609060101010101" pitchFamily="49" charset="-122"/>
                <a:sym typeface="+mn-ea"/>
              </a:rPr>
              <a:t>避免服务器状态同步开销</a:t>
            </a:r>
            <a:endParaRPr kumimoji="0" lang="en-US" sz="3200" b="0" i="0" u="none" strike="noStrike" kern="1200" cap="none" spc="0" normalizeH="0" baseline="0" noProof="0" dirty="0">
              <a:ln>
                <a:noFill/>
              </a:ln>
              <a:solidFill>
                <a:prstClr val="black"/>
              </a:solidFill>
              <a:effectLst/>
              <a:uLnTx/>
              <a:uFillTx/>
              <a:ea typeface="黑体" panose="02010609060101010101" pitchFamily="49" charset="-122"/>
            </a:endParaRPr>
          </a:p>
          <a:p>
            <a:pPr marL="342900" marR="0" lvl="0" indent="-342900" algn="l" defTabSz="914400" rtl="0" eaLnBrk="0" fontAlgn="base" latinLnBrk="0" hangingPunct="0">
              <a:lnSpc>
                <a:spcPct val="100000"/>
              </a:lnSpc>
              <a:spcBef>
                <a:spcPct val="20000"/>
              </a:spcBef>
              <a:spcAft>
                <a:spcPct val="0"/>
              </a:spcAft>
              <a:buClrTx/>
              <a:buSzTx/>
              <a:buFont typeface="Arial" panose="020B0604020202020204" pitchFamily="34" charset="0"/>
              <a:buChar char="•"/>
              <a:defRPr/>
            </a:pPr>
            <a:r>
              <a:rPr kumimoji="0" lang="zh-CN" altLang="en-US" sz="3200" b="1" noProof="0" dirty="0">
                <a:ln>
                  <a:noFill/>
                </a:ln>
                <a:solidFill>
                  <a:prstClr val="black"/>
                </a:solidFill>
                <a:effectLst/>
                <a:uLnTx/>
                <a:uFillTx/>
                <a:ea typeface="黑体" panose="02010609060101010101" pitchFamily="49" charset="-122"/>
                <a:sym typeface="+mn-ea"/>
              </a:rPr>
              <a:t>多个客户端选择副本可能发生冲突</a:t>
            </a:r>
            <a:endParaRPr kumimoji="0" lang="en-US" sz="3200" b="1" i="0" u="none" strike="noStrike" kern="1200" cap="none" spc="0" normalizeH="0" baseline="0" noProof="0" dirty="0">
              <a:ln>
                <a:noFill/>
              </a:ln>
              <a:solidFill>
                <a:prstClr val="black"/>
              </a:solidFill>
              <a:effectLst/>
              <a:uLnTx/>
              <a:uFillTx/>
              <a:ea typeface="黑体" panose="02010609060101010101" pitchFamily="49" charset="-122"/>
            </a:endParaRPr>
          </a:p>
          <a:p>
            <a:pPr marL="742950" marR="0" lvl="1" indent="-285750" algn="l" defTabSz="914400" rtl="0" eaLnBrk="0" fontAlgn="base" latinLnBrk="0" hangingPunct="0">
              <a:lnSpc>
                <a:spcPct val="100000"/>
              </a:lnSpc>
              <a:spcBef>
                <a:spcPct val="20000"/>
              </a:spcBef>
              <a:spcAft>
                <a:spcPct val="0"/>
              </a:spcAft>
              <a:buClrTx/>
              <a:buSzTx/>
              <a:buFont typeface="Arial" panose="020B0604020202020204" pitchFamily="34" charset="0"/>
              <a:buChar char="–"/>
              <a:defRPr/>
            </a:pPr>
            <a:r>
              <a:rPr kumimoji="0" lang="zh-CN" altLang="en-US" sz="3200" noProof="0" dirty="0">
                <a:ln>
                  <a:noFill/>
                </a:ln>
                <a:solidFill>
                  <a:prstClr val="black"/>
                </a:solidFill>
                <a:effectLst/>
                <a:uLnTx/>
                <a:uFillTx/>
                <a:ea typeface="黑体" panose="02010609060101010101" pitchFamily="49" charset="-122"/>
                <a:sym typeface="+mn-ea"/>
              </a:rPr>
              <a:t>分布式副本选择</a:t>
            </a:r>
            <a:endParaRPr kumimoji="0" lang="en-US" sz="3200" b="0" i="0" u="none" strike="noStrike" kern="1200" cap="none" spc="0" normalizeH="0" baseline="0" noProof="0" dirty="0">
              <a:ln>
                <a:noFill/>
              </a:ln>
              <a:solidFill>
                <a:prstClr val="black"/>
              </a:solidFill>
              <a:effectLst/>
              <a:uLnTx/>
              <a:uFillTx/>
              <a:ea typeface="黑体" panose="02010609060101010101" pitchFamily="49" charset="-122"/>
            </a:endParaRPr>
          </a:p>
          <a:p>
            <a:pPr marL="742950" marR="0" lvl="1" indent="-285750" algn="l" defTabSz="914400" rtl="0" eaLnBrk="0" fontAlgn="base" latinLnBrk="0" hangingPunct="0">
              <a:lnSpc>
                <a:spcPct val="100000"/>
              </a:lnSpc>
              <a:spcBef>
                <a:spcPct val="20000"/>
              </a:spcBef>
              <a:spcAft>
                <a:spcPct val="0"/>
              </a:spcAft>
              <a:buClrTx/>
              <a:buSzTx/>
              <a:buFont typeface="Arial" panose="020B0604020202020204" pitchFamily="34" charset="0"/>
              <a:buChar char="–"/>
              <a:defRPr/>
            </a:pPr>
            <a:r>
              <a:rPr kumimoji="0" lang="zh-CN" altLang="en-US" sz="3200" noProof="0" dirty="0">
                <a:ln>
                  <a:noFill/>
                </a:ln>
                <a:solidFill>
                  <a:prstClr val="black"/>
                </a:solidFill>
                <a:effectLst/>
                <a:uLnTx/>
                <a:uFillTx/>
                <a:ea typeface="黑体" panose="02010609060101010101" pitchFamily="49" charset="-122"/>
                <a:sym typeface="+mn-ea"/>
              </a:rPr>
              <a:t>避免跨主机协同的延迟开销</a:t>
            </a:r>
            <a:endParaRPr kumimoji="0" lang="en-US" altLang="en-US" sz="3200" b="0" i="0" u="none" strike="noStrike" kern="1200" cap="none" spc="0" normalizeH="0" baseline="0" noProof="0" dirty="0">
              <a:ln>
                <a:noFill/>
              </a:ln>
              <a:solidFill>
                <a:prstClr val="black"/>
              </a:solidFill>
              <a:effectLst/>
              <a:uLnTx/>
              <a:uFillTx/>
              <a:ea typeface="黑体" panose="02010609060101010101" pitchFamily="49" charset="-122"/>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无法及时获取服务器状态</a:t>
            </a:r>
            <a:endParaRPr lang="zh-CN" altLang="en-US"/>
          </a:p>
        </p:txBody>
      </p:sp>
      <p:sp>
        <p:nvSpPr>
          <p:cNvPr id="5" name="矩形 2"/>
          <p:cNvSpPr/>
          <p:nvPr/>
        </p:nvSpPr>
        <p:spPr>
          <a:xfrm>
            <a:off x="1957172" y="3966177"/>
            <a:ext cx="729049" cy="333974"/>
          </a:xfrm>
          <a:prstGeom prst="rect">
            <a:avLst/>
          </a:prstGeom>
          <a:solidFill>
            <a:srgbClr val="C0504D">
              <a:lumMod val="75000"/>
            </a:srgbClr>
          </a:solidFill>
          <a:ln w="25400" cap="flat" cmpd="sng" algn="ctr">
            <a:solidFill>
              <a:srgbClr val="C0504D">
                <a:lumMod val="75000"/>
              </a:srgbClr>
            </a:solidFill>
            <a:prstDash val="solid"/>
          </a:ln>
          <a:effectLst/>
        </p:spPr>
        <p:txBody>
          <a:bodyPr rtlCol="0" anchor="ctr"/>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000" b="0" i="0" u="none" strike="noStrike" kern="1200" cap="none" spc="0" normalizeH="0" baseline="0" noProof="0" dirty="0">
              <a:ln>
                <a:noFill/>
              </a:ln>
              <a:solidFill>
                <a:prstClr val="white"/>
              </a:solidFill>
              <a:effectLst/>
              <a:uLnTx/>
              <a:uFillTx/>
              <a:ea typeface="黑体" panose="02010609060101010101" pitchFamily="49" charset="-122"/>
              <a:cs typeface="Times New Roman" panose="02020603050405020304" pitchFamily="18" charset="0"/>
            </a:endParaRPr>
          </a:p>
        </p:txBody>
      </p:sp>
      <p:sp>
        <p:nvSpPr>
          <p:cNvPr id="6" name="文本框 3"/>
          <p:cNvSpPr txBox="1"/>
          <p:nvPr/>
        </p:nvSpPr>
        <p:spPr>
          <a:xfrm>
            <a:off x="187642" y="3966177"/>
            <a:ext cx="1475084" cy="400110"/>
          </a:xfrm>
          <a:prstGeom prst="rect">
            <a:avLst/>
          </a:prstGeom>
          <a:noFill/>
        </p:spPr>
        <p:txBody>
          <a:bodyPr wrap="none" rtlCol="0">
            <a:spAutoFit/>
          </a:bodyPr>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2000" b="1" i="0" u="none" strike="noStrike" kern="1200" cap="none" spc="0" normalizeH="0" baseline="0" noProof="0" dirty="0">
                <a:ln>
                  <a:noFill/>
                </a:ln>
                <a:solidFill>
                  <a:prstClr val="black"/>
                </a:solidFill>
                <a:effectLst/>
                <a:uLnTx/>
                <a:uFillTx/>
                <a:ea typeface="黑体" panose="02010609060101010101" pitchFamily="49" charset="-122"/>
                <a:cs typeface="+mn-ea"/>
              </a:rPr>
              <a:t>存储客户端</a:t>
            </a:r>
            <a:endParaRPr kumimoji="0" lang="zh-CN" altLang="en-US" sz="2000" b="1" i="0" u="none" strike="noStrike" kern="1200" cap="none" spc="0" normalizeH="0" baseline="0" noProof="0" dirty="0">
              <a:ln>
                <a:noFill/>
              </a:ln>
              <a:solidFill>
                <a:prstClr val="black"/>
              </a:solidFill>
              <a:effectLst/>
              <a:uLnTx/>
              <a:uFillTx/>
              <a:ea typeface="黑体" panose="02010609060101010101" pitchFamily="49" charset="-122"/>
              <a:cs typeface="+mn-ea"/>
            </a:endParaRPr>
          </a:p>
        </p:txBody>
      </p:sp>
      <p:sp>
        <p:nvSpPr>
          <p:cNvPr id="7" name="矩形 4"/>
          <p:cNvSpPr/>
          <p:nvPr/>
        </p:nvSpPr>
        <p:spPr>
          <a:xfrm>
            <a:off x="2944503" y="3966177"/>
            <a:ext cx="729049" cy="333974"/>
          </a:xfrm>
          <a:prstGeom prst="rect">
            <a:avLst/>
          </a:prstGeom>
          <a:solidFill>
            <a:srgbClr val="C0504D">
              <a:lumMod val="75000"/>
            </a:srgbClr>
          </a:solidFill>
          <a:ln w="25400" cap="flat" cmpd="sng" algn="ctr">
            <a:solidFill>
              <a:srgbClr val="C0504D">
                <a:lumMod val="75000"/>
              </a:srgbClr>
            </a:solidFill>
            <a:prstDash val="solid"/>
          </a:ln>
          <a:effectLst/>
        </p:spPr>
        <p:txBody>
          <a:bodyPr rtlCol="0" anchor="ctr"/>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000" b="0" i="0" u="none" strike="noStrike" kern="1200" cap="none" spc="0" normalizeH="0" baseline="0" noProof="0" dirty="0">
              <a:ln>
                <a:noFill/>
              </a:ln>
              <a:solidFill>
                <a:prstClr val="white"/>
              </a:solidFill>
              <a:effectLst/>
              <a:uLnTx/>
              <a:uFillTx/>
              <a:ea typeface="黑体" panose="02010609060101010101" pitchFamily="49" charset="-122"/>
              <a:cs typeface="Times New Roman" panose="02020603050405020304" pitchFamily="18" charset="0"/>
            </a:endParaRPr>
          </a:p>
        </p:txBody>
      </p:sp>
      <p:sp>
        <p:nvSpPr>
          <p:cNvPr id="8" name="矩形 5"/>
          <p:cNvSpPr/>
          <p:nvPr/>
        </p:nvSpPr>
        <p:spPr>
          <a:xfrm>
            <a:off x="3931834" y="3966177"/>
            <a:ext cx="729049" cy="333974"/>
          </a:xfrm>
          <a:prstGeom prst="rect">
            <a:avLst/>
          </a:prstGeom>
          <a:solidFill>
            <a:srgbClr val="C0504D">
              <a:lumMod val="75000"/>
            </a:srgbClr>
          </a:solidFill>
          <a:ln w="25400" cap="flat" cmpd="sng" algn="ctr">
            <a:solidFill>
              <a:srgbClr val="C0504D">
                <a:lumMod val="75000"/>
              </a:srgbClr>
            </a:solidFill>
            <a:prstDash val="solid"/>
          </a:ln>
          <a:effectLst/>
        </p:spPr>
        <p:txBody>
          <a:bodyPr rtlCol="0" anchor="ctr"/>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000" b="0" i="0" u="none" strike="noStrike" kern="1200" cap="none" spc="0" normalizeH="0" baseline="0" noProof="0" dirty="0">
              <a:ln>
                <a:noFill/>
              </a:ln>
              <a:solidFill>
                <a:prstClr val="white"/>
              </a:solidFill>
              <a:effectLst/>
              <a:uLnTx/>
              <a:uFillTx/>
              <a:ea typeface="黑体" panose="02010609060101010101" pitchFamily="49" charset="-122"/>
              <a:cs typeface="Times New Roman" panose="02020603050405020304" pitchFamily="18" charset="0"/>
            </a:endParaRPr>
          </a:p>
        </p:txBody>
      </p:sp>
      <p:sp>
        <p:nvSpPr>
          <p:cNvPr id="9" name="矩形 6"/>
          <p:cNvSpPr/>
          <p:nvPr/>
        </p:nvSpPr>
        <p:spPr>
          <a:xfrm>
            <a:off x="7970434" y="3964120"/>
            <a:ext cx="729049" cy="333974"/>
          </a:xfrm>
          <a:prstGeom prst="rect">
            <a:avLst/>
          </a:prstGeom>
          <a:solidFill>
            <a:srgbClr val="C0504D">
              <a:lumMod val="75000"/>
            </a:srgbClr>
          </a:solidFill>
          <a:ln w="25400" cap="flat" cmpd="sng" algn="ctr">
            <a:solidFill>
              <a:srgbClr val="C0504D">
                <a:lumMod val="75000"/>
              </a:srgbClr>
            </a:solidFill>
            <a:prstDash val="solid"/>
          </a:ln>
          <a:effectLst/>
        </p:spPr>
        <p:txBody>
          <a:bodyPr rtlCol="0" anchor="ctr"/>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000" b="0" i="0" u="none" strike="noStrike" kern="1200" cap="none" spc="0" normalizeH="0" baseline="0" noProof="0" dirty="0">
              <a:ln>
                <a:noFill/>
              </a:ln>
              <a:solidFill>
                <a:prstClr val="white"/>
              </a:solidFill>
              <a:effectLst/>
              <a:uLnTx/>
              <a:uFillTx/>
              <a:ea typeface="黑体" panose="02010609060101010101" pitchFamily="49" charset="-122"/>
              <a:cs typeface="Times New Roman" panose="02020603050405020304" pitchFamily="18" charset="0"/>
            </a:endParaRPr>
          </a:p>
        </p:txBody>
      </p:sp>
      <p:sp>
        <p:nvSpPr>
          <p:cNvPr id="10" name="矩形 7"/>
          <p:cNvSpPr/>
          <p:nvPr/>
        </p:nvSpPr>
        <p:spPr>
          <a:xfrm>
            <a:off x="4919165" y="3964120"/>
            <a:ext cx="729049" cy="333974"/>
          </a:xfrm>
          <a:prstGeom prst="rect">
            <a:avLst/>
          </a:prstGeom>
          <a:solidFill>
            <a:srgbClr val="C0504D">
              <a:lumMod val="75000"/>
            </a:srgbClr>
          </a:solidFill>
          <a:ln w="25400" cap="flat" cmpd="sng" algn="ctr">
            <a:solidFill>
              <a:srgbClr val="C0504D">
                <a:lumMod val="75000"/>
              </a:srgbClr>
            </a:solidFill>
            <a:prstDash val="solid"/>
          </a:ln>
          <a:effectLst/>
        </p:spPr>
        <p:txBody>
          <a:bodyPr rtlCol="0" anchor="ctr"/>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000" b="0" i="0" u="none" strike="noStrike" kern="1200" cap="none" spc="0" normalizeH="0" baseline="0" noProof="0" dirty="0">
              <a:ln>
                <a:noFill/>
              </a:ln>
              <a:solidFill>
                <a:prstClr val="white"/>
              </a:solidFill>
              <a:effectLst/>
              <a:uLnTx/>
              <a:uFillTx/>
              <a:ea typeface="黑体" panose="02010609060101010101" pitchFamily="49" charset="-122"/>
              <a:cs typeface="Times New Roman" panose="02020603050405020304" pitchFamily="18" charset="0"/>
            </a:endParaRPr>
          </a:p>
        </p:txBody>
      </p:sp>
      <p:sp>
        <p:nvSpPr>
          <p:cNvPr id="11" name="矩形 8"/>
          <p:cNvSpPr/>
          <p:nvPr/>
        </p:nvSpPr>
        <p:spPr>
          <a:xfrm>
            <a:off x="6983103" y="3964120"/>
            <a:ext cx="729049" cy="333974"/>
          </a:xfrm>
          <a:prstGeom prst="rect">
            <a:avLst/>
          </a:prstGeom>
          <a:solidFill>
            <a:srgbClr val="C0504D">
              <a:lumMod val="75000"/>
            </a:srgbClr>
          </a:solidFill>
          <a:ln w="25400" cap="flat" cmpd="sng" algn="ctr">
            <a:solidFill>
              <a:srgbClr val="C0504D">
                <a:lumMod val="75000"/>
              </a:srgbClr>
            </a:solidFill>
            <a:prstDash val="solid"/>
          </a:ln>
          <a:effectLst/>
        </p:spPr>
        <p:txBody>
          <a:bodyPr rtlCol="0" anchor="ctr"/>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000" b="0" i="0" u="none" strike="noStrike" kern="1200" cap="none" spc="0" normalizeH="0" baseline="0" noProof="0" dirty="0">
              <a:ln>
                <a:noFill/>
              </a:ln>
              <a:solidFill>
                <a:prstClr val="white"/>
              </a:solidFill>
              <a:effectLst/>
              <a:uLnTx/>
              <a:uFillTx/>
              <a:ea typeface="黑体" panose="02010609060101010101" pitchFamily="49" charset="-122"/>
              <a:cs typeface="Times New Roman" panose="02020603050405020304" pitchFamily="18" charset="0"/>
            </a:endParaRPr>
          </a:p>
        </p:txBody>
      </p:sp>
      <p:sp>
        <p:nvSpPr>
          <p:cNvPr id="12" name="文本框 9"/>
          <p:cNvSpPr txBox="1"/>
          <p:nvPr/>
        </p:nvSpPr>
        <p:spPr>
          <a:xfrm>
            <a:off x="6050201" y="3955961"/>
            <a:ext cx="697627" cy="400110"/>
          </a:xfrm>
          <a:prstGeom prst="rect">
            <a:avLst/>
          </a:prstGeom>
          <a:noFill/>
        </p:spPr>
        <p:txBody>
          <a:bodyPr wrap="none" rtlCol="0">
            <a:spAutoFit/>
          </a:bodyPr>
          <a:p>
            <a:pPr marL="0" marR="0" lvl="0" indent="0" algn="l" defTabSz="914400" rtl="0" eaLnBrk="0" fontAlgn="base" latinLnBrk="0" hangingPunct="0">
              <a:lnSpc>
                <a:spcPct val="100000"/>
              </a:lnSpc>
              <a:spcBef>
                <a:spcPct val="0"/>
              </a:spcBef>
              <a:spcAft>
                <a:spcPct val="0"/>
              </a:spcAft>
              <a:buClrTx/>
              <a:buSzTx/>
              <a:buFontTx/>
              <a:buNone/>
              <a:defRPr/>
            </a:pPr>
            <a:r>
              <a:rPr kumimoji="0" lang="en-US" sz="2000" b="1" i="0" u="none" strike="noStrike" kern="1200" cap="none" spc="0" normalizeH="0" baseline="0" noProof="0" dirty="0">
                <a:ln>
                  <a:noFill/>
                </a:ln>
                <a:solidFill>
                  <a:prstClr val="black"/>
                </a:solidFill>
                <a:effectLst/>
                <a:uLnTx/>
                <a:uFillTx/>
                <a:ea typeface="黑体" panose="02010609060101010101" pitchFamily="49" charset="-122"/>
                <a:cs typeface="Times New Roman" panose="02020603050405020304" pitchFamily="18" charset="0"/>
              </a:rPr>
              <a:t>……</a:t>
            </a:r>
            <a:endParaRPr kumimoji="0" lang="en-US" sz="2000" b="1" i="0" u="none" strike="noStrike" kern="1200" cap="none" spc="0" normalizeH="0" baseline="0" noProof="0" dirty="0">
              <a:ln>
                <a:noFill/>
              </a:ln>
              <a:solidFill>
                <a:prstClr val="black"/>
              </a:solidFill>
              <a:effectLst/>
              <a:uLnTx/>
              <a:uFillTx/>
              <a:ea typeface="黑体" panose="02010609060101010101" pitchFamily="49" charset="-122"/>
              <a:cs typeface="Times New Roman" panose="02020603050405020304" pitchFamily="18" charset="0"/>
            </a:endParaRPr>
          </a:p>
        </p:txBody>
      </p:sp>
      <p:sp>
        <p:nvSpPr>
          <p:cNvPr id="13" name="流程图: 磁盘 10"/>
          <p:cNvSpPr/>
          <p:nvPr/>
        </p:nvSpPr>
        <p:spPr>
          <a:xfrm>
            <a:off x="2701392" y="4696040"/>
            <a:ext cx="729049" cy="381000"/>
          </a:xfrm>
          <a:prstGeom prst="flowChartMagneticDisk">
            <a:avLst/>
          </a:prstGeom>
          <a:solidFill>
            <a:srgbClr val="4F81BD"/>
          </a:solidFill>
          <a:ln w="25400" cap="flat" cmpd="sng" algn="ctr">
            <a:solidFill>
              <a:srgbClr val="4F81BD">
                <a:shade val="50000"/>
              </a:srgbClr>
            </a:solidFill>
            <a:prstDash val="solid"/>
          </a:ln>
          <a:effectLst/>
        </p:spPr>
        <p:txBody>
          <a:bodyPr rtlCol="0" anchor="ctr"/>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000" b="0" i="0" u="none" strike="noStrike" kern="1200" cap="none" spc="0" normalizeH="0" baseline="0" noProof="0">
              <a:ln>
                <a:noFill/>
              </a:ln>
              <a:solidFill>
                <a:prstClr val="white"/>
              </a:solidFill>
              <a:effectLst/>
              <a:uLnTx/>
              <a:uFillTx/>
              <a:ea typeface="黑体" panose="02010609060101010101" pitchFamily="49" charset="-122"/>
              <a:cs typeface="Times New Roman" panose="02020603050405020304" pitchFamily="18" charset="0"/>
            </a:endParaRPr>
          </a:p>
        </p:txBody>
      </p:sp>
      <p:sp>
        <p:nvSpPr>
          <p:cNvPr id="14" name="流程图: 磁盘 11"/>
          <p:cNvSpPr/>
          <p:nvPr/>
        </p:nvSpPr>
        <p:spPr>
          <a:xfrm>
            <a:off x="3688723" y="4696040"/>
            <a:ext cx="729049" cy="381000"/>
          </a:xfrm>
          <a:prstGeom prst="flowChartMagneticDisk">
            <a:avLst/>
          </a:prstGeom>
          <a:solidFill>
            <a:srgbClr val="4F81BD"/>
          </a:solidFill>
          <a:ln w="25400" cap="flat" cmpd="sng" algn="ctr">
            <a:solidFill>
              <a:srgbClr val="4F81BD">
                <a:shade val="50000"/>
              </a:srgbClr>
            </a:solidFill>
            <a:prstDash val="solid"/>
          </a:ln>
          <a:effectLst/>
        </p:spPr>
        <p:txBody>
          <a:bodyPr rtlCol="0" anchor="ctr"/>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000" b="0" i="0" u="none" strike="noStrike" kern="1200" cap="none" spc="0" normalizeH="0" baseline="0" noProof="0">
              <a:ln>
                <a:noFill/>
              </a:ln>
              <a:solidFill>
                <a:prstClr val="white"/>
              </a:solidFill>
              <a:effectLst/>
              <a:uLnTx/>
              <a:uFillTx/>
              <a:ea typeface="黑体" panose="02010609060101010101" pitchFamily="49" charset="-122"/>
              <a:cs typeface="Times New Roman" panose="02020603050405020304" pitchFamily="18" charset="0"/>
            </a:endParaRPr>
          </a:p>
        </p:txBody>
      </p:sp>
      <p:sp>
        <p:nvSpPr>
          <p:cNvPr id="15" name="流程图: 磁盘 12"/>
          <p:cNvSpPr/>
          <p:nvPr/>
        </p:nvSpPr>
        <p:spPr>
          <a:xfrm>
            <a:off x="4676053" y="4696040"/>
            <a:ext cx="729049" cy="381000"/>
          </a:xfrm>
          <a:prstGeom prst="flowChartMagneticDisk">
            <a:avLst/>
          </a:prstGeom>
          <a:solidFill>
            <a:srgbClr val="4F81BD"/>
          </a:solidFill>
          <a:ln w="25400" cap="flat" cmpd="sng" algn="ctr">
            <a:solidFill>
              <a:srgbClr val="4F81BD">
                <a:shade val="50000"/>
              </a:srgbClr>
            </a:solidFill>
            <a:prstDash val="solid"/>
          </a:ln>
          <a:effectLst/>
        </p:spPr>
        <p:txBody>
          <a:bodyPr rtlCol="0" anchor="ctr"/>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000" b="0" i="0" u="none" strike="noStrike" kern="1200" cap="none" spc="0" normalizeH="0" baseline="0" noProof="0">
              <a:ln>
                <a:noFill/>
              </a:ln>
              <a:solidFill>
                <a:prstClr val="white"/>
              </a:solidFill>
              <a:effectLst/>
              <a:uLnTx/>
              <a:uFillTx/>
              <a:ea typeface="黑体" panose="02010609060101010101" pitchFamily="49" charset="-122"/>
              <a:cs typeface="Times New Roman" panose="02020603050405020304" pitchFamily="18" charset="0"/>
            </a:endParaRPr>
          </a:p>
        </p:txBody>
      </p:sp>
      <p:sp>
        <p:nvSpPr>
          <p:cNvPr id="16" name="流程图: 磁盘 13"/>
          <p:cNvSpPr/>
          <p:nvPr/>
        </p:nvSpPr>
        <p:spPr>
          <a:xfrm>
            <a:off x="7011042" y="4696040"/>
            <a:ext cx="729049" cy="381000"/>
          </a:xfrm>
          <a:prstGeom prst="flowChartMagneticDisk">
            <a:avLst/>
          </a:prstGeom>
          <a:solidFill>
            <a:srgbClr val="4F81BD"/>
          </a:solidFill>
          <a:ln w="25400" cap="flat" cmpd="sng" algn="ctr">
            <a:solidFill>
              <a:srgbClr val="4F81BD">
                <a:shade val="50000"/>
              </a:srgbClr>
            </a:solidFill>
            <a:prstDash val="solid"/>
          </a:ln>
          <a:effectLst/>
        </p:spPr>
        <p:txBody>
          <a:bodyPr rtlCol="0" anchor="ctr"/>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000" b="0" i="0" u="none" strike="noStrike" kern="1200" cap="none" spc="0" normalizeH="0" baseline="0" noProof="0">
              <a:ln>
                <a:noFill/>
              </a:ln>
              <a:solidFill>
                <a:prstClr val="white"/>
              </a:solidFill>
              <a:effectLst/>
              <a:uLnTx/>
              <a:uFillTx/>
              <a:ea typeface="黑体" panose="02010609060101010101" pitchFamily="49" charset="-122"/>
              <a:cs typeface="Times New Roman" panose="02020603050405020304" pitchFamily="18" charset="0"/>
            </a:endParaRPr>
          </a:p>
        </p:txBody>
      </p:sp>
      <p:sp>
        <p:nvSpPr>
          <p:cNvPr id="17" name="文本框 14"/>
          <p:cNvSpPr txBox="1"/>
          <p:nvPr/>
        </p:nvSpPr>
        <p:spPr>
          <a:xfrm>
            <a:off x="187642" y="4696040"/>
            <a:ext cx="1475084" cy="400110"/>
          </a:xfrm>
          <a:prstGeom prst="rect">
            <a:avLst/>
          </a:prstGeom>
          <a:noFill/>
        </p:spPr>
        <p:txBody>
          <a:bodyPr wrap="none" rtlCol="0">
            <a:spAutoFit/>
          </a:bodyPr>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2000" b="1" i="0" u="none" strike="noStrike" kern="1200" cap="none" spc="0" normalizeH="0" baseline="0" noProof="0" dirty="0">
                <a:ln>
                  <a:noFill/>
                </a:ln>
                <a:solidFill>
                  <a:prstClr val="black"/>
                </a:solidFill>
                <a:effectLst/>
                <a:uLnTx/>
                <a:uFillTx/>
                <a:ea typeface="黑体" panose="02010609060101010101" pitchFamily="49" charset="-122"/>
                <a:cs typeface="+mn-ea"/>
              </a:rPr>
              <a:t>副本服务器</a:t>
            </a:r>
            <a:endParaRPr kumimoji="0" lang="zh-CN" altLang="en-US" sz="2000" b="1" i="0" u="none" strike="noStrike" kern="1200" cap="none" spc="0" normalizeH="0" baseline="0" noProof="0" dirty="0">
              <a:ln>
                <a:noFill/>
              </a:ln>
              <a:solidFill>
                <a:prstClr val="black"/>
              </a:solidFill>
              <a:effectLst/>
              <a:uLnTx/>
              <a:uFillTx/>
              <a:ea typeface="黑体" panose="02010609060101010101" pitchFamily="49" charset="-122"/>
              <a:cs typeface="+mn-ea"/>
            </a:endParaRPr>
          </a:p>
        </p:txBody>
      </p:sp>
      <p:sp>
        <p:nvSpPr>
          <p:cNvPr id="18" name="文本框 15"/>
          <p:cNvSpPr txBox="1"/>
          <p:nvPr/>
        </p:nvSpPr>
        <p:spPr>
          <a:xfrm>
            <a:off x="145258" y="5387803"/>
            <a:ext cx="1991251" cy="400110"/>
          </a:xfrm>
          <a:prstGeom prst="rect">
            <a:avLst/>
          </a:prstGeom>
          <a:noFill/>
        </p:spPr>
        <p:txBody>
          <a:bodyPr wrap="none" rtlCol="0">
            <a:spAutoFit/>
          </a:bodyPr>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2000" b="1" i="0" u="none" strike="noStrike" kern="1200" cap="none" spc="0" normalizeH="0" baseline="0" noProof="0" dirty="0">
                <a:ln>
                  <a:noFill/>
                </a:ln>
                <a:solidFill>
                  <a:prstClr val="black"/>
                </a:solidFill>
                <a:effectLst/>
                <a:uLnTx/>
                <a:uFillTx/>
                <a:ea typeface="黑体" panose="02010609060101010101" pitchFamily="49" charset="-122"/>
                <a:cs typeface="+mn-ea"/>
              </a:rPr>
              <a:t>服务器响应延迟</a:t>
            </a:r>
            <a:endParaRPr kumimoji="0" lang="zh-CN" altLang="en-US" sz="2000" b="1" i="0" u="none" strike="noStrike" kern="1200" cap="none" spc="0" normalizeH="0" baseline="0" noProof="0" dirty="0">
              <a:ln>
                <a:noFill/>
              </a:ln>
              <a:solidFill>
                <a:prstClr val="black"/>
              </a:solidFill>
              <a:effectLst/>
              <a:uLnTx/>
              <a:uFillTx/>
              <a:ea typeface="黑体" panose="02010609060101010101" pitchFamily="49" charset="-122"/>
              <a:cs typeface="+mn-ea"/>
            </a:endParaRPr>
          </a:p>
        </p:txBody>
      </p:sp>
      <p:sp>
        <p:nvSpPr>
          <p:cNvPr id="19" name="文本框 16"/>
          <p:cNvSpPr txBox="1"/>
          <p:nvPr/>
        </p:nvSpPr>
        <p:spPr>
          <a:xfrm>
            <a:off x="5940050" y="4707708"/>
            <a:ext cx="697627" cy="400110"/>
          </a:xfrm>
          <a:prstGeom prst="rect">
            <a:avLst/>
          </a:prstGeom>
          <a:noFill/>
        </p:spPr>
        <p:txBody>
          <a:bodyPr wrap="none" rtlCol="0">
            <a:spAutoFit/>
          </a:bodyPr>
          <a:p>
            <a:pPr marL="0" marR="0" lvl="0" indent="0" algn="l" defTabSz="914400" rtl="0" eaLnBrk="0" fontAlgn="base" latinLnBrk="0" hangingPunct="0">
              <a:lnSpc>
                <a:spcPct val="100000"/>
              </a:lnSpc>
              <a:spcBef>
                <a:spcPct val="0"/>
              </a:spcBef>
              <a:spcAft>
                <a:spcPct val="0"/>
              </a:spcAft>
              <a:buClrTx/>
              <a:buSzTx/>
              <a:buFontTx/>
              <a:buNone/>
              <a:defRPr/>
            </a:pPr>
            <a:r>
              <a:rPr kumimoji="0" lang="en-US" sz="2000" b="1" i="0" u="none" strike="noStrike" kern="1200" cap="none" spc="0" normalizeH="0" baseline="0" noProof="0" dirty="0">
                <a:ln>
                  <a:noFill/>
                </a:ln>
                <a:solidFill>
                  <a:prstClr val="black"/>
                </a:solidFill>
                <a:effectLst/>
                <a:uLnTx/>
                <a:uFillTx/>
                <a:ea typeface="黑体" panose="02010609060101010101" pitchFamily="49" charset="-122"/>
                <a:cs typeface="Times New Roman" panose="02020603050405020304" pitchFamily="18" charset="0"/>
              </a:rPr>
              <a:t>……</a:t>
            </a:r>
            <a:endParaRPr kumimoji="0" lang="en-US" sz="2000" b="1" i="0" u="none" strike="noStrike" kern="1200" cap="none" spc="0" normalizeH="0" baseline="0" noProof="0" dirty="0">
              <a:ln>
                <a:noFill/>
              </a:ln>
              <a:solidFill>
                <a:prstClr val="black"/>
              </a:solidFill>
              <a:effectLst/>
              <a:uLnTx/>
              <a:uFillTx/>
              <a:ea typeface="黑体" panose="02010609060101010101" pitchFamily="49" charset="-122"/>
              <a:cs typeface="Times New Roman" panose="02020603050405020304" pitchFamily="18" charset="0"/>
            </a:endParaRPr>
          </a:p>
        </p:txBody>
      </p:sp>
      <p:grpSp>
        <p:nvGrpSpPr>
          <p:cNvPr id="20" name="组合 17"/>
          <p:cNvGrpSpPr/>
          <p:nvPr/>
        </p:nvGrpSpPr>
        <p:grpSpPr>
          <a:xfrm>
            <a:off x="2715996" y="5343525"/>
            <a:ext cx="646329" cy="606425"/>
            <a:chOff x="2715996" y="5343525"/>
            <a:chExt cx="646329" cy="606425"/>
          </a:xfrm>
        </p:grpSpPr>
        <p:grpSp>
          <p:nvGrpSpPr>
            <p:cNvPr id="21" name="组合 18"/>
            <p:cNvGrpSpPr/>
            <p:nvPr/>
          </p:nvGrpSpPr>
          <p:grpSpPr>
            <a:xfrm>
              <a:off x="2715996" y="5343525"/>
              <a:ext cx="646329" cy="606425"/>
              <a:chOff x="2715996" y="5343525"/>
              <a:chExt cx="646329" cy="606425"/>
            </a:xfrm>
          </p:grpSpPr>
          <p:cxnSp>
            <p:nvCxnSpPr>
              <p:cNvPr id="23" name="直接箭头连接符 20"/>
              <p:cNvCxnSpPr/>
              <p:nvPr/>
            </p:nvCxnSpPr>
            <p:spPr>
              <a:xfrm>
                <a:off x="2715996" y="5943600"/>
                <a:ext cx="646329" cy="6350"/>
              </a:xfrm>
              <a:prstGeom prst="straightConnector1">
                <a:avLst/>
              </a:prstGeom>
              <a:noFill/>
              <a:ln w="12700" cap="flat" cmpd="sng" algn="ctr">
                <a:solidFill>
                  <a:sysClr val="windowText" lastClr="000000"/>
                </a:solidFill>
                <a:prstDash val="solid"/>
                <a:tailEnd type="arrow"/>
              </a:ln>
              <a:effectLst/>
            </p:spPr>
          </p:cxnSp>
          <p:cxnSp>
            <p:nvCxnSpPr>
              <p:cNvPr id="24" name="直接箭头连接符 21"/>
              <p:cNvCxnSpPr/>
              <p:nvPr/>
            </p:nvCxnSpPr>
            <p:spPr>
              <a:xfrm flipV="1">
                <a:off x="2715996" y="5343525"/>
                <a:ext cx="0" cy="606425"/>
              </a:xfrm>
              <a:prstGeom prst="straightConnector1">
                <a:avLst/>
              </a:prstGeom>
              <a:noFill/>
              <a:ln w="12700" cap="flat" cmpd="sng" algn="ctr">
                <a:solidFill>
                  <a:sysClr val="windowText" lastClr="000000"/>
                </a:solidFill>
                <a:prstDash val="solid"/>
                <a:tailEnd type="arrow"/>
              </a:ln>
              <a:effectLst/>
            </p:spPr>
          </p:cxnSp>
        </p:grpSp>
        <p:sp>
          <p:nvSpPr>
            <p:cNvPr id="22" name="任意多边形 19"/>
            <p:cNvSpPr/>
            <p:nvPr/>
          </p:nvSpPr>
          <p:spPr>
            <a:xfrm>
              <a:off x="2805382" y="5498765"/>
              <a:ext cx="500063" cy="295944"/>
            </a:xfrm>
            <a:custGeom>
              <a:avLst/>
              <a:gdLst>
                <a:gd name="connsiteX0" fmla="*/ 0 w 500063"/>
                <a:gd name="connsiteY0" fmla="*/ 147638 h 295944"/>
                <a:gd name="connsiteX1" fmla="*/ 61913 w 500063"/>
                <a:gd name="connsiteY1" fmla="*/ 295275 h 295944"/>
                <a:gd name="connsiteX2" fmla="*/ 176213 w 500063"/>
                <a:gd name="connsiteY2" fmla="*/ 95250 h 295944"/>
                <a:gd name="connsiteX3" fmla="*/ 347663 w 500063"/>
                <a:gd name="connsiteY3" fmla="*/ 161925 h 295944"/>
                <a:gd name="connsiteX4" fmla="*/ 500063 w 500063"/>
                <a:gd name="connsiteY4" fmla="*/ 0 h 2959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063" h="295944">
                  <a:moveTo>
                    <a:pt x="0" y="147638"/>
                  </a:moveTo>
                  <a:cubicBezTo>
                    <a:pt x="16272" y="225822"/>
                    <a:pt x="32544" y="304006"/>
                    <a:pt x="61913" y="295275"/>
                  </a:cubicBezTo>
                  <a:cubicBezTo>
                    <a:pt x="91282" y="286544"/>
                    <a:pt x="128588" y="117475"/>
                    <a:pt x="176213" y="95250"/>
                  </a:cubicBezTo>
                  <a:cubicBezTo>
                    <a:pt x="223838" y="73025"/>
                    <a:pt x="293688" y="177800"/>
                    <a:pt x="347663" y="161925"/>
                  </a:cubicBezTo>
                  <a:cubicBezTo>
                    <a:pt x="401638" y="146050"/>
                    <a:pt x="450850" y="73025"/>
                    <a:pt x="500063" y="0"/>
                  </a:cubicBezTo>
                </a:path>
              </a:pathLst>
            </a:custGeom>
            <a:noFill/>
            <a:ln w="25400" cap="flat" cmpd="sng" algn="ctr">
              <a:solidFill>
                <a:srgbClr val="4F81BD">
                  <a:shade val="50000"/>
                </a:srgbClr>
              </a:solidFill>
              <a:prstDash val="solid"/>
              <a:tailEnd type="stealth"/>
            </a:ln>
            <a:effectLst/>
          </p:spPr>
          <p:txBody>
            <a:bodyPr rtlCol="0" anchor="ctr"/>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000" b="0" i="0" u="none" strike="noStrike" kern="1200" cap="none" spc="0" normalizeH="0" baseline="0" noProof="0">
                <a:ln>
                  <a:noFill/>
                </a:ln>
                <a:solidFill>
                  <a:prstClr val="white"/>
                </a:solidFill>
                <a:effectLst/>
                <a:uLnTx/>
                <a:uFillTx/>
                <a:ea typeface="黑体" panose="02010609060101010101" pitchFamily="49" charset="-122"/>
                <a:cs typeface="Times New Roman" panose="02020603050405020304" pitchFamily="18" charset="0"/>
              </a:endParaRPr>
            </a:p>
          </p:txBody>
        </p:sp>
      </p:grpSp>
      <p:grpSp>
        <p:nvGrpSpPr>
          <p:cNvPr id="25" name="组合 22"/>
          <p:cNvGrpSpPr/>
          <p:nvPr/>
        </p:nvGrpSpPr>
        <p:grpSpPr>
          <a:xfrm>
            <a:off x="3742411" y="5343525"/>
            <a:ext cx="646329" cy="606425"/>
            <a:chOff x="3742411" y="5343525"/>
            <a:chExt cx="646329" cy="606425"/>
          </a:xfrm>
        </p:grpSpPr>
        <p:grpSp>
          <p:nvGrpSpPr>
            <p:cNvPr id="26" name="组合 23"/>
            <p:cNvGrpSpPr/>
            <p:nvPr/>
          </p:nvGrpSpPr>
          <p:grpSpPr>
            <a:xfrm>
              <a:off x="3742411" y="5343525"/>
              <a:ext cx="646329" cy="606425"/>
              <a:chOff x="2715996" y="5343525"/>
              <a:chExt cx="646329" cy="606425"/>
            </a:xfrm>
          </p:grpSpPr>
          <p:cxnSp>
            <p:nvCxnSpPr>
              <p:cNvPr id="28" name="直接箭头连接符 25"/>
              <p:cNvCxnSpPr/>
              <p:nvPr/>
            </p:nvCxnSpPr>
            <p:spPr>
              <a:xfrm>
                <a:off x="2715996" y="5943600"/>
                <a:ext cx="646329" cy="6350"/>
              </a:xfrm>
              <a:prstGeom prst="straightConnector1">
                <a:avLst/>
              </a:prstGeom>
              <a:noFill/>
              <a:ln w="12700" cap="flat" cmpd="sng" algn="ctr">
                <a:solidFill>
                  <a:sysClr val="windowText" lastClr="000000"/>
                </a:solidFill>
                <a:prstDash val="solid"/>
                <a:tailEnd type="arrow"/>
              </a:ln>
              <a:effectLst/>
            </p:spPr>
          </p:cxnSp>
          <p:cxnSp>
            <p:nvCxnSpPr>
              <p:cNvPr id="29" name="直接箭头连接符 26"/>
              <p:cNvCxnSpPr/>
              <p:nvPr/>
            </p:nvCxnSpPr>
            <p:spPr>
              <a:xfrm flipV="1">
                <a:off x="2715996" y="5343525"/>
                <a:ext cx="0" cy="606425"/>
              </a:xfrm>
              <a:prstGeom prst="straightConnector1">
                <a:avLst/>
              </a:prstGeom>
              <a:noFill/>
              <a:ln w="12700" cap="flat" cmpd="sng" algn="ctr">
                <a:solidFill>
                  <a:sysClr val="windowText" lastClr="000000"/>
                </a:solidFill>
                <a:prstDash val="solid"/>
                <a:tailEnd type="arrow"/>
              </a:ln>
              <a:effectLst/>
            </p:spPr>
          </p:cxnSp>
        </p:grpSp>
        <p:sp>
          <p:nvSpPr>
            <p:cNvPr id="27" name="任意多边形 24"/>
            <p:cNvSpPr/>
            <p:nvPr/>
          </p:nvSpPr>
          <p:spPr>
            <a:xfrm>
              <a:off x="3860800" y="5536841"/>
              <a:ext cx="445046" cy="299992"/>
            </a:xfrm>
            <a:custGeom>
              <a:avLst/>
              <a:gdLst>
                <a:gd name="connsiteX0" fmla="*/ 0 w 445046"/>
                <a:gd name="connsiteY0" fmla="*/ 359 h 299992"/>
                <a:gd name="connsiteX1" fmla="*/ 50800 w 445046"/>
                <a:gd name="connsiteY1" fmla="*/ 216259 h 299992"/>
                <a:gd name="connsiteX2" fmla="*/ 203200 w 445046"/>
                <a:gd name="connsiteY2" fmla="*/ 359 h 299992"/>
                <a:gd name="connsiteX3" fmla="*/ 355600 w 445046"/>
                <a:gd name="connsiteY3" fmla="*/ 279759 h 299992"/>
                <a:gd name="connsiteX4" fmla="*/ 431800 w 445046"/>
                <a:gd name="connsiteY4" fmla="*/ 279759 h 299992"/>
                <a:gd name="connsiteX5" fmla="*/ 444500 w 445046"/>
                <a:gd name="connsiteY5" fmla="*/ 292459 h 299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5046" h="299992">
                  <a:moveTo>
                    <a:pt x="0" y="359"/>
                  </a:moveTo>
                  <a:cubicBezTo>
                    <a:pt x="8466" y="108309"/>
                    <a:pt x="16933" y="216259"/>
                    <a:pt x="50800" y="216259"/>
                  </a:cubicBezTo>
                  <a:cubicBezTo>
                    <a:pt x="84667" y="216259"/>
                    <a:pt x="152400" y="-10224"/>
                    <a:pt x="203200" y="359"/>
                  </a:cubicBezTo>
                  <a:cubicBezTo>
                    <a:pt x="254000" y="10942"/>
                    <a:pt x="355600" y="279759"/>
                    <a:pt x="355600" y="279759"/>
                  </a:cubicBezTo>
                  <a:cubicBezTo>
                    <a:pt x="393700" y="326326"/>
                    <a:pt x="416983" y="277642"/>
                    <a:pt x="431800" y="279759"/>
                  </a:cubicBezTo>
                  <a:cubicBezTo>
                    <a:pt x="446617" y="281876"/>
                    <a:pt x="445558" y="287167"/>
                    <a:pt x="444500" y="292459"/>
                  </a:cubicBezTo>
                </a:path>
              </a:pathLst>
            </a:custGeom>
            <a:noFill/>
            <a:ln w="25400" cap="flat" cmpd="sng" algn="ctr">
              <a:solidFill>
                <a:srgbClr val="4F81BD">
                  <a:shade val="50000"/>
                </a:srgbClr>
              </a:solidFill>
              <a:prstDash val="solid"/>
              <a:tailEnd type="stealth"/>
            </a:ln>
            <a:effectLst/>
          </p:spPr>
          <p:txBody>
            <a:bodyPr rtlCol="0" anchor="ctr"/>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000" b="0" i="0" u="none" strike="noStrike" kern="1200" cap="none" spc="0" normalizeH="0" baseline="0" noProof="0">
                <a:ln>
                  <a:noFill/>
                </a:ln>
                <a:solidFill>
                  <a:prstClr val="white"/>
                </a:solidFill>
                <a:effectLst/>
                <a:uLnTx/>
                <a:uFillTx/>
                <a:ea typeface="黑体" panose="02010609060101010101" pitchFamily="49" charset="-122"/>
                <a:cs typeface="Times New Roman" panose="02020603050405020304" pitchFamily="18" charset="0"/>
              </a:endParaRPr>
            </a:p>
          </p:txBody>
        </p:sp>
      </p:grpSp>
      <p:grpSp>
        <p:nvGrpSpPr>
          <p:cNvPr id="30" name="组合 27"/>
          <p:cNvGrpSpPr/>
          <p:nvPr/>
        </p:nvGrpSpPr>
        <p:grpSpPr>
          <a:xfrm>
            <a:off x="4728157" y="5343525"/>
            <a:ext cx="646329" cy="606425"/>
            <a:chOff x="4728157" y="5343525"/>
            <a:chExt cx="646329" cy="606425"/>
          </a:xfrm>
        </p:grpSpPr>
        <p:grpSp>
          <p:nvGrpSpPr>
            <p:cNvPr id="31" name="组合 28"/>
            <p:cNvGrpSpPr/>
            <p:nvPr/>
          </p:nvGrpSpPr>
          <p:grpSpPr>
            <a:xfrm>
              <a:off x="4728157" y="5343525"/>
              <a:ext cx="646329" cy="606425"/>
              <a:chOff x="2715996" y="5343525"/>
              <a:chExt cx="646329" cy="606425"/>
            </a:xfrm>
          </p:grpSpPr>
          <p:cxnSp>
            <p:nvCxnSpPr>
              <p:cNvPr id="33" name="直接箭头连接符 30"/>
              <p:cNvCxnSpPr/>
              <p:nvPr/>
            </p:nvCxnSpPr>
            <p:spPr>
              <a:xfrm>
                <a:off x="2715996" y="5943600"/>
                <a:ext cx="646329" cy="6350"/>
              </a:xfrm>
              <a:prstGeom prst="straightConnector1">
                <a:avLst/>
              </a:prstGeom>
              <a:noFill/>
              <a:ln w="12700" cap="flat" cmpd="sng" algn="ctr">
                <a:solidFill>
                  <a:sysClr val="windowText" lastClr="000000"/>
                </a:solidFill>
                <a:prstDash val="solid"/>
                <a:tailEnd type="arrow"/>
              </a:ln>
              <a:effectLst/>
            </p:spPr>
          </p:cxnSp>
          <p:cxnSp>
            <p:nvCxnSpPr>
              <p:cNvPr id="34" name="直接箭头连接符 31"/>
              <p:cNvCxnSpPr/>
              <p:nvPr/>
            </p:nvCxnSpPr>
            <p:spPr>
              <a:xfrm flipV="1">
                <a:off x="2715996" y="5343525"/>
                <a:ext cx="0" cy="606425"/>
              </a:xfrm>
              <a:prstGeom prst="straightConnector1">
                <a:avLst/>
              </a:prstGeom>
              <a:noFill/>
              <a:ln w="12700" cap="flat" cmpd="sng" algn="ctr">
                <a:solidFill>
                  <a:sysClr val="windowText" lastClr="000000"/>
                </a:solidFill>
                <a:prstDash val="solid"/>
                <a:tailEnd type="arrow"/>
              </a:ln>
              <a:effectLst/>
            </p:spPr>
          </p:cxnSp>
        </p:grpSp>
        <p:sp>
          <p:nvSpPr>
            <p:cNvPr id="32" name="任意多边形 29"/>
            <p:cNvSpPr/>
            <p:nvPr/>
          </p:nvSpPr>
          <p:spPr>
            <a:xfrm>
              <a:off x="4813300" y="5397348"/>
              <a:ext cx="431800" cy="443027"/>
            </a:xfrm>
            <a:custGeom>
              <a:avLst/>
              <a:gdLst>
                <a:gd name="connsiteX0" fmla="*/ 0 w 431800"/>
                <a:gd name="connsiteY0" fmla="*/ 381152 h 443027"/>
                <a:gd name="connsiteX1" fmla="*/ 152400 w 431800"/>
                <a:gd name="connsiteY1" fmla="*/ 152 h 443027"/>
                <a:gd name="connsiteX2" fmla="*/ 241300 w 431800"/>
                <a:gd name="connsiteY2" fmla="*/ 419252 h 443027"/>
                <a:gd name="connsiteX3" fmla="*/ 431800 w 431800"/>
                <a:gd name="connsiteY3" fmla="*/ 393852 h 443027"/>
                <a:gd name="connsiteX4" fmla="*/ 431800 w 431800"/>
                <a:gd name="connsiteY4" fmla="*/ 393852 h 4430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1800" h="443027">
                  <a:moveTo>
                    <a:pt x="0" y="381152"/>
                  </a:moveTo>
                  <a:cubicBezTo>
                    <a:pt x="56091" y="187477"/>
                    <a:pt x="112183" y="-6198"/>
                    <a:pt x="152400" y="152"/>
                  </a:cubicBezTo>
                  <a:cubicBezTo>
                    <a:pt x="192617" y="6502"/>
                    <a:pt x="194733" y="353635"/>
                    <a:pt x="241300" y="419252"/>
                  </a:cubicBezTo>
                  <a:cubicBezTo>
                    <a:pt x="287867" y="484869"/>
                    <a:pt x="431800" y="393852"/>
                    <a:pt x="431800" y="393852"/>
                  </a:cubicBezTo>
                  <a:lnTo>
                    <a:pt x="431800" y="393852"/>
                  </a:lnTo>
                </a:path>
              </a:pathLst>
            </a:custGeom>
            <a:noFill/>
            <a:ln w="25400" cap="flat" cmpd="sng" algn="ctr">
              <a:solidFill>
                <a:srgbClr val="4F81BD">
                  <a:shade val="50000"/>
                </a:srgbClr>
              </a:solidFill>
              <a:prstDash val="solid"/>
              <a:tailEnd type="stealth"/>
            </a:ln>
            <a:effectLst/>
          </p:spPr>
          <p:txBody>
            <a:bodyPr rtlCol="0" anchor="ctr"/>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000" b="0" i="0" u="none" strike="noStrike" kern="1200" cap="none" spc="0" normalizeH="0" baseline="0" noProof="0">
                <a:ln>
                  <a:noFill/>
                </a:ln>
                <a:solidFill>
                  <a:prstClr val="white"/>
                </a:solidFill>
                <a:effectLst/>
                <a:uLnTx/>
                <a:uFillTx/>
                <a:ea typeface="黑体" panose="02010609060101010101" pitchFamily="49" charset="-122"/>
                <a:cs typeface="Times New Roman" panose="02020603050405020304" pitchFamily="18" charset="0"/>
              </a:endParaRPr>
            </a:p>
          </p:txBody>
        </p:sp>
      </p:grpSp>
      <p:grpSp>
        <p:nvGrpSpPr>
          <p:cNvPr id="35" name="组合 32"/>
          <p:cNvGrpSpPr/>
          <p:nvPr/>
        </p:nvGrpSpPr>
        <p:grpSpPr>
          <a:xfrm>
            <a:off x="7050377" y="5337175"/>
            <a:ext cx="646329" cy="606425"/>
            <a:chOff x="7050377" y="5337175"/>
            <a:chExt cx="646329" cy="606425"/>
          </a:xfrm>
        </p:grpSpPr>
        <p:grpSp>
          <p:nvGrpSpPr>
            <p:cNvPr id="36" name="组合 33"/>
            <p:cNvGrpSpPr/>
            <p:nvPr/>
          </p:nvGrpSpPr>
          <p:grpSpPr>
            <a:xfrm>
              <a:off x="7050377" y="5337175"/>
              <a:ext cx="646329" cy="606425"/>
              <a:chOff x="2715996" y="5343525"/>
              <a:chExt cx="646329" cy="606425"/>
            </a:xfrm>
          </p:grpSpPr>
          <p:cxnSp>
            <p:nvCxnSpPr>
              <p:cNvPr id="38" name="直接箭头连接符 35"/>
              <p:cNvCxnSpPr/>
              <p:nvPr/>
            </p:nvCxnSpPr>
            <p:spPr>
              <a:xfrm>
                <a:off x="2715996" y="5943600"/>
                <a:ext cx="646329" cy="6350"/>
              </a:xfrm>
              <a:prstGeom prst="straightConnector1">
                <a:avLst/>
              </a:prstGeom>
              <a:noFill/>
              <a:ln w="12700" cap="flat" cmpd="sng" algn="ctr">
                <a:solidFill>
                  <a:sysClr val="windowText" lastClr="000000"/>
                </a:solidFill>
                <a:prstDash val="solid"/>
                <a:tailEnd type="arrow"/>
              </a:ln>
              <a:effectLst/>
            </p:spPr>
          </p:cxnSp>
          <p:cxnSp>
            <p:nvCxnSpPr>
              <p:cNvPr id="39" name="直接箭头连接符 36"/>
              <p:cNvCxnSpPr/>
              <p:nvPr/>
            </p:nvCxnSpPr>
            <p:spPr>
              <a:xfrm flipV="1">
                <a:off x="2715996" y="5343525"/>
                <a:ext cx="0" cy="606425"/>
              </a:xfrm>
              <a:prstGeom prst="straightConnector1">
                <a:avLst/>
              </a:prstGeom>
              <a:noFill/>
              <a:ln w="12700" cap="flat" cmpd="sng" algn="ctr">
                <a:solidFill>
                  <a:sysClr val="windowText" lastClr="000000"/>
                </a:solidFill>
                <a:prstDash val="solid"/>
                <a:tailEnd type="arrow"/>
              </a:ln>
              <a:effectLst/>
            </p:spPr>
          </p:cxnSp>
        </p:grpSp>
        <p:sp>
          <p:nvSpPr>
            <p:cNvPr id="37" name="任意多边形 34"/>
            <p:cNvSpPr/>
            <p:nvPr/>
          </p:nvSpPr>
          <p:spPr>
            <a:xfrm>
              <a:off x="7112000" y="5458507"/>
              <a:ext cx="484564" cy="396193"/>
            </a:xfrm>
            <a:custGeom>
              <a:avLst/>
              <a:gdLst>
                <a:gd name="connsiteX0" fmla="*/ 0 w 484564"/>
                <a:gd name="connsiteY0" fmla="*/ 40593 h 396193"/>
                <a:gd name="connsiteX1" fmla="*/ 254000 w 484564"/>
                <a:gd name="connsiteY1" fmla="*/ 27893 h 396193"/>
                <a:gd name="connsiteX2" fmla="*/ 317500 w 484564"/>
                <a:gd name="connsiteY2" fmla="*/ 358093 h 396193"/>
                <a:gd name="connsiteX3" fmla="*/ 469900 w 484564"/>
                <a:gd name="connsiteY3" fmla="*/ 383493 h 396193"/>
                <a:gd name="connsiteX4" fmla="*/ 469900 w 484564"/>
                <a:gd name="connsiteY4" fmla="*/ 396193 h 3961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564" h="396193">
                  <a:moveTo>
                    <a:pt x="0" y="40593"/>
                  </a:moveTo>
                  <a:cubicBezTo>
                    <a:pt x="100541" y="7784"/>
                    <a:pt x="201083" y="-25024"/>
                    <a:pt x="254000" y="27893"/>
                  </a:cubicBezTo>
                  <a:cubicBezTo>
                    <a:pt x="306917" y="80810"/>
                    <a:pt x="281517" y="298826"/>
                    <a:pt x="317500" y="358093"/>
                  </a:cubicBezTo>
                  <a:cubicBezTo>
                    <a:pt x="353483" y="417360"/>
                    <a:pt x="469900" y="383493"/>
                    <a:pt x="469900" y="383493"/>
                  </a:cubicBezTo>
                  <a:cubicBezTo>
                    <a:pt x="495300" y="389843"/>
                    <a:pt x="482600" y="393018"/>
                    <a:pt x="469900" y="396193"/>
                  </a:cubicBezTo>
                </a:path>
              </a:pathLst>
            </a:custGeom>
            <a:noFill/>
            <a:ln w="25400" cap="flat" cmpd="sng" algn="ctr">
              <a:solidFill>
                <a:srgbClr val="4F81BD">
                  <a:shade val="50000"/>
                </a:srgbClr>
              </a:solidFill>
              <a:prstDash val="solid"/>
              <a:tailEnd type="stealth"/>
            </a:ln>
            <a:effectLst/>
          </p:spPr>
          <p:txBody>
            <a:bodyPr rtlCol="0" anchor="ctr"/>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000" b="0" i="0" u="none" strike="noStrike" kern="1200" cap="none" spc="0" normalizeH="0" baseline="0" noProof="0">
                <a:ln>
                  <a:noFill/>
                </a:ln>
                <a:solidFill>
                  <a:prstClr val="white"/>
                </a:solidFill>
                <a:effectLst/>
                <a:uLnTx/>
                <a:uFillTx/>
                <a:ea typeface="黑体" panose="02010609060101010101" pitchFamily="49" charset="-122"/>
                <a:cs typeface="Times New Roman" panose="02020603050405020304" pitchFamily="18" charset="0"/>
              </a:endParaRPr>
            </a:p>
          </p:txBody>
        </p:sp>
      </p:grpSp>
      <p:sp>
        <p:nvSpPr>
          <p:cNvPr id="40" name="文本框 37"/>
          <p:cNvSpPr txBox="1"/>
          <p:nvPr/>
        </p:nvSpPr>
        <p:spPr>
          <a:xfrm>
            <a:off x="5958385" y="5502171"/>
            <a:ext cx="697627" cy="400110"/>
          </a:xfrm>
          <a:prstGeom prst="rect">
            <a:avLst/>
          </a:prstGeom>
          <a:noFill/>
        </p:spPr>
        <p:txBody>
          <a:bodyPr wrap="none" rtlCol="0">
            <a:spAutoFit/>
          </a:bodyPr>
          <a:p>
            <a:pPr marL="0" marR="0" lvl="0" indent="0" algn="l" defTabSz="914400" rtl="0" eaLnBrk="0" fontAlgn="base" latinLnBrk="0" hangingPunct="0">
              <a:lnSpc>
                <a:spcPct val="100000"/>
              </a:lnSpc>
              <a:spcBef>
                <a:spcPct val="0"/>
              </a:spcBef>
              <a:spcAft>
                <a:spcPct val="0"/>
              </a:spcAft>
              <a:buClrTx/>
              <a:buSzTx/>
              <a:buFontTx/>
              <a:buNone/>
              <a:defRPr/>
            </a:pPr>
            <a:r>
              <a:rPr kumimoji="0" lang="en-US" sz="2000" b="1" i="0" u="none" strike="noStrike" kern="1200" cap="none" spc="0" normalizeH="0" baseline="0" noProof="0" dirty="0">
                <a:ln>
                  <a:noFill/>
                </a:ln>
                <a:solidFill>
                  <a:prstClr val="black"/>
                </a:solidFill>
                <a:effectLst/>
                <a:uLnTx/>
                <a:uFillTx/>
                <a:ea typeface="黑体" panose="02010609060101010101" pitchFamily="49" charset="-122"/>
                <a:cs typeface="Times New Roman" panose="02020603050405020304" pitchFamily="18" charset="0"/>
              </a:rPr>
              <a:t>……</a:t>
            </a:r>
            <a:endParaRPr kumimoji="0" lang="en-US" sz="2000" b="1" i="0" u="none" strike="noStrike" kern="1200" cap="none" spc="0" normalizeH="0" baseline="0" noProof="0" dirty="0">
              <a:ln>
                <a:noFill/>
              </a:ln>
              <a:solidFill>
                <a:prstClr val="black"/>
              </a:solidFill>
              <a:effectLst/>
              <a:uLnTx/>
              <a:uFillTx/>
              <a:ea typeface="黑体" panose="02010609060101010101" pitchFamily="49" charset="-122"/>
              <a:cs typeface="Times New Roman" panose="02020603050405020304" pitchFamily="18" charset="0"/>
            </a:endParaRPr>
          </a:p>
        </p:txBody>
      </p:sp>
      <p:grpSp>
        <p:nvGrpSpPr>
          <p:cNvPr id="41" name="组合 38"/>
          <p:cNvGrpSpPr/>
          <p:nvPr/>
        </p:nvGrpSpPr>
        <p:grpSpPr>
          <a:xfrm>
            <a:off x="717533" y="927101"/>
            <a:ext cx="8178799" cy="2762376"/>
            <a:chOff x="717533" y="927101"/>
            <a:chExt cx="8178799" cy="2762376"/>
          </a:xfrm>
        </p:grpSpPr>
        <p:sp>
          <p:nvSpPr>
            <p:cNvPr id="42" name="云形标注 39"/>
            <p:cNvSpPr/>
            <p:nvPr/>
          </p:nvSpPr>
          <p:spPr>
            <a:xfrm>
              <a:off x="717533" y="927101"/>
              <a:ext cx="8178799" cy="2762376"/>
            </a:xfrm>
            <a:prstGeom prst="cloudCallout">
              <a:avLst>
                <a:gd name="adj1" fmla="val -6703"/>
                <a:gd name="adj2" fmla="val 63885"/>
              </a:avLst>
            </a:prstGeom>
            <a:solidFill>
              <a:sysClr val="window" lastClr="FFFFFF"/>
            </a:solidFill>
            <a:ln w="25400" cap="flat" cmpd="sng" algn="ctr">
              <a:solidFill>
                <a:sysClr val="windowText" lastClr="000000"/>
              </a:solidFill>
              <a:prstDash val="solid"/>
            </a:ln>
            <a:effectLst/>
          </p:spPr>
          <p:txBody>
            <a:bodyPr rtlCol="0" anchor="ctr"/>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000" b="0" i="0" u="none" strike="noStrike" kern="1200" cap="none" spc="0" normalizeH="0" baseline="0" noProof="0">
                <a:ln>
                  <a:noFill/>
                </a:ln>
                <a:solidFill>
                  <a:prstClr val="white"/>
                </a:solidFill>
                <a:effectLst/>
                <a:uLnTx/>
                <a:uFillTx/>
                <a:ea typeface="黑体" panose="02010609060101010101" pitchFamily="49" charset="-122"/>
                <a:cs typeface="Times New Roman" panose="02020603050405020304" pitchFamily="18" charset="0"/>
              </a:endParaRPr>
            </a:p>
          </p:txBody>
        </p:sp>
        <p:sp>
          <p:nvSpPr>
            <p:cNvPr id="43" name="流程图: 磁盘 40"/>
            <p:cNvSpPr/>
            <p:nvPr/>
          </p:nvSpPr>
          <p:spPr>
            <a:xfrm>
              <a:off x="2075247" y="1518637"/>
              <a:ext cx="729049" cy="381000"/>
            </a:xfrm>
            <a:prstGeom prst="flowChartMagneticDisk">
              <a:avLst/>
            </a:prstGeom>
            <a:solidFill>
              <a:srgbClr val="4F81BD"/>
            </a:solidFill>
            <a:ln w="25400" cap="flat" cmpd="sng" algn="ctr">
              <a:solidFill>
                <a:srgbClr val="4F81BD">
                  <a:shade val="50000"/>
                </a:srgbClr>
              </a:solidFill>
              <a:prstDash val="solid"/>
            </a:ln>
            <a:effectLst/>
          </p:spPr>
          <p:txBody>
            <a:bodyPr rtlCol="0" anchor="ctr"/>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000" b="0" i="0" u="none" strike="noStrike" kern="1200" cap="none" spc="0" normalizeH="0" baseline="0" noProof="0">
                <a:ln>
                  <a:noFill/>
                </a:ln>
                <a:solidFill>
                  <a:prstClr val="white"/>
                </a:solidFill>
                <a:effectLst/>
                <a:uLnTx/>
                <a:uFillTx/>
                <a:ea typeface="黑体" panose="02010609060101010101" pitchFamily="49" charset="-122"/>
                <a:cs typeface="Times New Roman" panose="02020603050405020304" pitchFamily="18" charset="0"/>
              </a:endParaRPr>
            </a:p>
          </p:txBody>
        </p:sp>
        <p:sp>
          <p:nvSpPr>
            <p:cNvPr id="44" name="流程图: 磁盘 41"/>
            <p:cNvSpPr/>
            <p:nvPr/>
          </p:nvSpPr>
          <p:spPr>
            <a:xfrm>
              <a:off x="3062578" y="1518637"/>
              <a:ext cx="729049" cy="381000"/>
            </a:xfrm>
            <a:prstGeom prst="flowChartMagneticDisk">
              <a:avLst/>
            </a:prstGeom>
            <a:solidFill>
              <a:srgbClr val="4F81BD"/>
            </a:solidFill>
            <a:ln w="25400" cap="flat" cmpd="sng" algn="ctr">
              <a:solidFill>
                <a:srgbClr val="4F81BD">
                  <a:shade val="50000"/>
                </a:srgbClr>
              </a:solidFill>
              <a:prstDash val="solid"/>
            </a:ln>
            <a:effectLst/>
          </p:spPr>
          <p:txBody>
            <a:bodyPr rtlCol="0" anchor="ctr"/>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000" b="0" i="0" u="none" strike="noStrike" kern="1200" cap="none" spc="0" normalizeH="0" baseline="0" noProof="0">
                <a:ln>
                  <a:noFill/>
                </a:ln>
                <a:solidFill>
                  <a:prstClr val="white"/>
                </a:solidFill>
                <a:effectLst/>
                <a:uLnTx/>
                <a:uFillTx/>
                <a:ea typeface="黑体" panose="02010609060101010101" pitchFamily="49" charset="-122"/>
                <a:cs typeface="Times New Roman" panose="02020603050405020304" pitchFamily="18" charset="0"/>
              </a:endParaRPr>
            </a:p>
          </p:txBody>
        </p:sp>
        <p:sp>
          <p:nvSpPr>
            <p:cNvPr id="45" name="流程图: 磁盘 42"/>
            <p:cNvSpPr/>
            <p:nvPr/>
          </p:nvSpPr>
          <p:spPr>
            <a:xfrm>
              <a:off x="4049908" y="1518637"/>
              <a:ext cx="729049" cy="381000"/>
            </a:xfrm>
            <a:prstGeom prst="flowChartMagneticDisk">
              <a:avLst/>
            </a:prstGeom>
            <a:solidFill>
              <a:srgbClr val="4F81BD"/>
            </a:solidFill>
            <a:ln w="25400" cap="flat" cmpd="sng" algn="ctr">
              <a:solidFill>
                <a:srgbClr val="4F81BD">
                  <a:shade val="50000"/>
                </a:srgbClr>
              </a:solidFill>
              <a:prstDash val="solid"/>
            </a:ln>
            <a:effectLst/>
          </p:spPr>
          <p:txBody>
            <a:bodyPr rtlCol="0" anchor="ctr"/>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000" b="0" i="0" u="none" strike="noStrike" kern="1200" cap="none" spc="0" normalizeH="0" baseline="0" noProof="0">
                <a:ln>
                  <a:noFill/>
                </a:ln>
                <a:solidFill>
                  <a:prstClr val="white"/>
                </a:solidFill>
                <a:effectLst/>
                <a:uLnTx/>
                <a:uFillTx/>
                <a:ea typeface="黑体" panose="02010609060101010101" pitchFamily="49" charset="-122"/>
                <a:cs typeface="Times New Roman" panose="02020603050405020304" pitchFamily="18" charset="0"/>
              </a:endParaRPr>
            </a:p>
          </p:txBody>
        </p:sp>
        <p:sp>
          <p:nvSpPr>
            <p:cNvPr id="46" name="流程图: 磁盘 43"/>
            <p:cNvSpPr/>
            <p:nvPr/>
          </p:nvSpPr>
          <p:spPr>
            <a:xfrm>
              <a:off x="6326477" y="1518637"/>
              <a:ext cx="729049" cy="381000"/>
            </a:xfrm>
            <a:prstGeom prst="flowChartMagneticDisk">
              <a:avLst/>
            </a:prstGeom>
            <a:solidFill>
              <a:srgbClr val="4F81BD"/>
            </a:solidFill>
            <a:ln w="25400" cap="flat" cmpd="sng" algn="ctr">
              <a:solidFill>
                <a:srgbClr val="4F81BD">
                  <a:shade val="50000"/>
                </a:srgbClr>
              </a:solidFill>
              <a:prstDash val="solid"/>
            </a:ln>
            <a:effectLst/>
          </p:spPr>
          <p:txBody>
            <a:bodyPr rtlCol="0" anchor="ctr"/>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000" b="0" i="0" u="none" strike="noStrike" kern="1200" cap="none" spc="0" normalizeH="0" baseline="0" noProof="0">
                <a:ln>
                  <a:noFill/>
                </a:ln>
                <a:solidFill>
                  <a:prstClr val="white"/>
                </a:solidFill>
                <a:effectLst/>
                <a:uLnTx/>
                <a:uFillTx/>
                <a:ea typeface="黑体" panose="02010609060101010101" pitchFamily="49" charset="-122"/>
                <a:cs typeface="Times New Roman" panose="02020603050405020304" pitchFamily="18" charset="0"/>
              </a:endParaRPr>
            </a:p>
          </p:txBody>
        </p:sp>
        <p:sp>
          <p:nvSpPr>
            <p:cNvPr id="47" name="文本框 44"/>
            <p:cNvSpPr txBox="1"/>
            <p:nvPr/>
          </p:nvSpPr>
          <p:spPr>
            <a:xfrm>
              <a:off x="5287259" y="1560643"/>
              <a:ext cx="697627" cy="400110"/>
            </a:xfrm>
            <a:prstGeom prst="rect">
              <a:avLst/>
            </a:prstGeom>
            <a:noFill/>
          </p:spPr>
          <p:txBody>
            <a:bodyPr wrap="none" rtlCol="0">
              <a:spAutoFit/>
            </a:bodyPr>
            <a:p>
              <a:pPr marL="0" marR="0" lvl="0" indent="0" algn="l" defTabSz="914400" rtl="0" eaLnBrk="0" fontAlgn="base" latinLnBrk="0" hangingPunct="0">
                <a:lnSpc>
                  <a:spcPct val="100000"/>
                </a:lnSpc>
                <a:spcBef>
                  <a:spcPct val="0"/>
                </a:spcBef>
                <a:spcAft>
                  <a:spcPct val="0"/>
                </a:spcAft>
                <a:buClrTx/>
                <a:buSzTx/>
                <a:buFontTx/>
                <a:buNone/>
                <a:defRPr/>
              </a:pPr>
              <a:r>
                <a:rPr kumimoji="0" lang="en-US" sz="2000" b="1" i="0" u="none" strike="noStrike" kern="1200" cap="none" spc="0" normalizeH="0" baseline="0" noProof="0" dirty="0">
                  <a:ln>
                    <a:noFill/>
                  </a:ln>
                  <a:solidFill>
                    <a:prstClr val="black"/>
                  </a:solidFill>
                  <a:effectLst/>
                  <a:uLnTx/>
                  <a:uFillTx/>
                  <a:ea typeface="黑体" panose="02010609060101010101" pitchFamily="49" charset="-122"/>
                  <a:cs typeface="Times New Roman" panose="02020603050405020304" pitchFamily="18" charset="0"/>
                </a:rPr>
                <a:t>……</a:t>
              </a:r>
              <a:endParaRPr kumimoji="0" lang="en-US" sz="2000" b="1" i="0" u="none" strike="noStrike" kern="1200" cap="none" spc="0" normalizeH="0" baseline="0" noProof="0" dirty="0">
                <a:ln>
                  <a:noFill/>
                </a:ln>
                <a:solidFill>
                  <a:prstClr val="black"/>
                </a:solidFill>
                <a:effectLst/>
                <a:uLnTx/>
                <a:uFillTx/>
                <a:ea typeface="黑体" panose="02010609060101010101" pitchFamily="49" charset="-122"/>
                <a:cs typeface="Times New Roman" panose="02020603050405020304" pitchFamily="18" charset="0"/>
              </a:endParaRPr>
            </a:p>
          </p:txBody>
        </p:sp>
        <p:grpSp>
          <p:nvGrpSpPr>
            <p:cNvPr id="48" name="组合 45"/>
            <p:cNvGrpSpPr/>
            <p:nvPr/>
          </p:nvGrpSpPr>
          <p:grpSpPr>
            <a:xfrm>
              <a:off x="2082446" y="2054351"/>
              <a:ext cx="646329" cy="606425"/>
              <a:chOff x="2715996" y="5343525"/>
              <a:chExt cx="646329" cy="606425"/>
            </a:xfrm>
          </p:grpSpPr>
          <p:grpSp>
            <p:nvGrpSpPr>
              <p:cNvPr id="69" name="组合 66"/>
              <p:cNvGrpSpPr/>
              <p:nvPr/>
            </p:nvGrpSpPr>
            <p:grpSpPr>
              <a:xfrm>
                <a:off x="2715996" y="5343525"/>
                <a:ext cx="646329" cy="606425"/>
                <a:chOff x="2715996" y="5343525"/>
                <a:chExt cx="646329" cy="606425"/>
              </a:xfrm>
            </p:grpSpPr>
            <p:cxnSp>
              <p:nvCxnSpPr>
                <p:cNvPr id="71" name="直接箭头连接符 68"/>
                <p:cNvCxnSpPr/>
                <p:nvPr/>
              </p:nvCxnSpPr>
              <p:spPr>
                <a:xfrm>
                  <a:off x="2715996" y="5943600"/>
                  <a:ext cx="646329" cy="6350"/>
                </a:xfrm>
                <a:prstGeom prst="straightConnector1">
                  <a:avLst/>
                </a:prstGeom>
                <a:noFill/>
                <a:ln w="12700" cap="flat" cmpd="sng" algn="ctr">
                  <a:solidFill>
                    <a:sysClr val="windowText" lastClr="000000"/>
                  </a:solidFill>
                  <a:prstDash val="solid"/>
                  <a:tailEnd type="arrow"/>
                </a:ln>
                <a:effectLst/>
              </p:spPr>
            </p:cxnSp>
            <p:cxnSp>
              <p:nvCxnSpPr>
                <p:cNvPr id="72" name="直接箭头连接符 69"/>
                <p:cNvCxnSpPr/>
                <p:nvPr/>
              </p:nvCxnSpPr>
              <p:spPr>
                <a:xfrm flipV="1">
                  <a:off x="2715996" y="5343525"/>
                  <a:ext cx="0" cy="606425"/>
                </a:xfrm>
                <a:prstGeom prst="straightConnector1">
                  <a:avLst/>
                </a:prstGeom>
                <a:noFill/>
                <a:ln w="12700" cap="flat" cmpd="sng" algn="ctr">
                  <a:solidFill>
                    <a:sysClr val="windowText" lastClr="000000"/>
                  </a:solidFill>
                  <a:prstDash val="solid"/>
                  <a:tailEnd type="arrow"/>
                </a:ln>
                <a:effectLst/>
              </p:spPr>
            </p:cxnSp>
          </p:grpSp>
          <p:sp>
            <p:nvSpPr>
              <p:cNvPr id="70" name="任意多边形 67"/>
              <p:cNvSpPr/>
              <p:nvPr/>
            </p:nvSpPr>
            <p:spPr>
              <a:xfrm>
                <a:off x="2805382" y="5498765"/>
                <a:ext cx="500063" cy="295944"/>
              </a:xfrm>
              <a:custGeom>
                <a:avLst/>
                <a:gdLst>
                  <a:gd name="connsiteX0" fmla="*/ 0 w 500063"/>
                  <a:gd name="connsiteY0" fmla="*/ 147638 h 295944"/>
                  <a:gd name="connsiteX1" fmla="*/ 61913 w 500063"/>
                  <a:gd name="connsiteY1" fmla="*/ 295275 h 295944"/>
                  <a:gd name="connsiteX2" fmla="*/ 176213 w 500063"/>
                  <a:gd name="connsiteY2" fmla="*/ 95250 h 295944"/>
                  <a:gd name="connsiteX3" fmla="*/ 347663 w 500063"/>
                  <a:gd name="connsiteY3" fmla="*/ 161925 h 295944"/>
                  <a:gd name="connsiteX4" fmla="*/ 500063 w 500063"/>
                  <a:gd name="connsiteY4" fmla="*/ 0 h 2959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063" h="295944">
                    <a:moveTo>
                      <a:pt x="0" y="147638"/>
                    </a:moveTo>
                    <a:cubicBezTo>
                      <a:pt x="16272" y="225822"/>
                      <a:pt x="32544" y="304006"/>
                      <a:pt x="61913" y="295275"/>
                    </a:cubicBezTo>
                    <a:cubicBezTo>
                      <a:pt x="91282" y="286544"/>
                      <a:pt x="128588" y="117475"/>
                      <a:pt x="176213" y="95250"/>
                    </a:cubicBezTo>
                    <a:cubicBezTo>
                      <a:pt x="223838" y="73025"/>
                      <a:pt x="293688" y="177800"/>
                      <a:pt x="347663" y="161925"/>
                    </a:cubicBezTo>
                    <a:cubicBezTo>
                      <a:pt x="401638" y="146050"/>
                      <a:pt x="450850" y="73025"/>
                      <a:pt x="500063" y="0"/>
                    </a:cubicBezTo>
                  </a:path>
                </a:pathLst>
              </a:custGeom>
              <a:noFill/>
              <a:ln w="25400" cap="flat" cmpd="sng" algn="ctr">
                <a:solidFill>
                  <a:srgbClr val="4F81BD">
                    <a:shade val="50000"/>
                  </a:srgbClr>
                </a:solidFill>
                <a:prstDash val="solid"/>
                <a:tailEnd type="stealth"/>
              </a:ln>
              <a:effectLst/>
            </p:spPr>
            <p:txBody>
              <a:bodyPr rtlCol="0" anchor="ctr"/>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000" b="0" i="0" u="none" strike="noStrike" kern="1200" cap="none" spc="0" normalizeH="0" baseline="0" noProof="0">
                  <a:ln>
                    <a:noFill/>
                  </a:ln>
                  <a:solidFill>
                    <a:prstClr val="white"/>
                  </a:solidFill>
                  <a:effectLst/>
                  <a:uLnTx/>
                  <a:uFillTx/>
                  <a:ea typeface="黑体" panose="02010609060101010101" pitchFamily="49" charset="-122"/>
                  <a:cs typeface="Times New Roman" panose="02020603050405020304" pitchFamily="18" charset="0"/>
                </a:endParaRPr>
              </a:p>
            </p:txBody>
          </p:sp>
        </p:grpSp>
        <p:grpSp>
          <p:nvGrpSpPr>
            <p:cNvPr id="49" name="组合 46"/>
            <p:cNvGrpSpPr/>
            <p:nvPr/>
          </p:nvGrpSpPr>
          <p:grpSpPr>
            <a:xfrm>
              <a:off x="3108861" y="2054351"/>
              <a:ext cx="646329" cy="606425"/>
              <a:chOff x="3742411" y="5343525"/>
              <a:chExt cx="646329" cy="606425"/>
            </a:xfrm>
          </p:grpSpPr>
          <p:grpSp>
            <p:nvGrpSpPr>
              <p:cNvPr id="65" name="组合 62"/>
              <p:cNvGrpSpPr/>
              <p:nvPr/>
            </p:nvGrpSpPr>
            <p:grpSpPr>
              <a:xfrm>
                <a:off x="3742411" y="5343525"/>
                <a:ext cx="646329" cy="606425"/>
                <a:chOff x="2715996" y="5343525"/>
                <a:chExt cx="646329" cy="606425"/>
              </a:xfrm>
            </p:grpSpPr>
            <p:cxnSp>
              <p:nvCxnSpPr>
                <p:cNvPr id="67" name="直接箭头连接符 64"/>
                <p:cNvCxnSpPr/>
                <p:nvPr/>
              </p:nvCxnSpPr>
              <p:spPr>
                <a:xfrm>
                  <a:off x="2715996" y="5943600"/>
                  <a:ext cx="646329" cy="6350"/>
                </a:xfrm>
                <a:prstGeom prst="straightConnector1">
                  <a:avLst/>
                </a:prstGeom>
                <a:noFill/>
                <a:ln w="12700" cap="flat" cmpd="sng" algn="ctr">
                  <a:solidFill>
                    <a:sysClr val="windowText" lastClr="000000"/>
                  </a:solidFill>
                  <a:prstDash val="solid"/>
                  <a:tailEnd type="arrow"/>
                </a:ln>
                <a:effectLst/>
              </p:spPr>
            </p:cxnSp>
            <p:cxnSp>
              <p:nvCxnSpPr>
                <p:cNvPr id="68" name="直接箭头连接符 65"/>
                <p:cNvCxnSpPr/>
                <p:nvPr/>
              </p:nvCxnSpPr>
              <p:spPr>
                <a:xfrm flipV="1">
                  <a:off x="2715996" y="5343525"/>
                  <a:ext cx="0" cy="606425"/>
                </a:xfrm>
                <a:prstGeom prst="straightConnector1">
                  <a:avLst/>
                </a:prstGeom>
                <a:noFill/>
                <a:ln w="12700" cap="flat" cmpd="sng" algn="ctr">
                  <a:solidFill>
                    <a:sysClr val="windowText" lastClr="000000"/>
                  </a:solidFill>
                  <a:prstDash val="solid"/>
                  <a:tailEnd type="arrow"/>
                </a:ln>
                <a:effectLst/>
              </p:spPr>
            </p:cxnSp>
          </p:grpSp>
          <p:sp>
            <p:nvSpPr>
              <p:cNvPr id="66" name="任意多边形 63"/>
              <p:cNvSpPr/>
              <p:nvPr/>
            </p:nvSpPr>
            <p:spPr>
              <a:xfrm>
                <a:off x="3860800" y="5536841"/>
                <a:ext cx="445046" cy="299992"/>
              </a:xfrm>
              <a:custGeom>
                <a:avLst/>
                <a:gdLst>
                  <a:gd name="connsiteX0" fmla="*/ 0 w 445046"/>
                  <a:gd name="connsiteY0" fmla="*/ 359 h 299992"/>
                  <a:gd name="connsiteX1" fmla="*/ 50800 w 445046"/>
                  <a:gd name="connsiteY1" fmla="*/ 216259 h 299992"/>
                  <a:gd name="connsiteX2" fmla="*/ 203200 w 445046"/>
                  <a:gd name="connsiteY2" fmla="*/ 359 h 299992"/>
                  <a:gd name="connsiteX3" fmla="*/ 355600 w 445046"/>
                  <a:gd name="connsiteY3" fmla="*/ 279759 h 299992"/>
                  <a:gd name="connsiteX4" fmla="*/ 431800 w 445046"/>
                  <a:gd name="connsiteY4" fmla="*/ 279759 h 299992"/>
                  <a:gd name="connsiteX5" fmla="*/ 444500 w 445046"/>
                  <a:gd name="connsiteY5" fmla="*/ 292459 h 299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5046" h="299992">
                    <a:moveTo>
                      <a:pt x="0" y="359"/>
                    </a:moveTo>
                    <a:cubicBezTo>
                      <a:pt x="8466" y="108309"/>
                      <a:pt x="16933" y="216259"/>
                      <a:pt x="50800" y="216259"/>
                    </a:cubicBezTo>
                    <a:cubicBezTo>
                      <a:pt x="84667" y="216259"/>
                      <a:pt x="152400" y="-10224"/>
                      <a:pt x="203200" y="359"/>
                    </a:cubicBezTo>
                    <a:cubicBezTo>
                      <a:pt x="254000" y="10942"/>
                      <a:pt x="355600" y="279759"/>
                      <a:pt x="355600" y="279759"/>
                    </a:cubicBezTo>
                    <a:cubicBezTo>
                      <a:pt x="393700" y="326326"/>
                      <a:pt x="416983" y="277642"/>
                      <a:pt x="431800" y="279759"/>
                    </a:cubicBezTo>
                    <a:cubicBezTo>
                      <a:pt x="446617" y="281876"/>
                      <a:pt x="445558" y="287167"/>
                      <a:pt x="444500" y="292459"/>
                    </a:cubicBezTo>
                  </a:path>
                </a:pathLst>
              </a:custGeom>
              <a:noFill/>
              <a:ln w="25400" cap="flat" cmpd="sng" algn="ctr">
                <a:solidFill>
                  <a:srgbClr val="4F81BD">
                    <a:shade val="50000"/>
                  </a:srgbClr>
                </a:solidFill>
                <a:prstDash val="solid"/>
                <a:tailEnd type="stealth"/>
              </a:ln>
              <a:effectLst/>
            </p:spPr>
            <p:txBody>
              <a:bodyPr rtlCol="0" anchor="ctr"/>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000" b="0" i="0" u="none" strike="noStrike" kern="1200" cap="none" spc="0" normalizeH="0" baseline="0" noProof="0">
                  <a:ln>
                    <a:noFill/>
                  </a:ln>
                  <a:solidFill>
                    <a:prstClr val="white"/>
                  </a:solidFill>
                  <a:effectLst/>
                  <a:uLnTx/>
                  <a:uFillTx/>
                  <a:ea typeface="黑体" panose="02010609060101010101" pitchFamily="49" charset="-122"/>
                  <a:cs typeface="Times New Roman" panose="02020603050405020304" pitchFamily="18" charset="0"/>
                </a:endParaRPr>
              </a:p>
            </p:txBody>
          </p:sp>
        </p:grpSp>
        <p:grpSp>
          <p:nvGrpSpPr>
            <p:cNvPr id="50" name="组合 47"/>
            <p:cNvGrpSpPr/>
            <p:nvPr/>
          </p:nvGrpSpPr>
          <p:grpSpPr>
            <a:xfrm>
              <a:off x="4094607" y="2054351"/>
              <a:ext cx="646329" cy="606425"/>
              <a:chOff x="4728157" y="5343525"/>
              <a:chExt cx="646329" cy="606425"/>
            </a:xfrm>
          </p:grpSpPr>
          <p:grpSp>
            <p:nvGrpSpPr>
              <p:cNvPr id="61" name="组合 58"/>
              <p:cNvGrpSpPr/>
              <p:nvPr/>
            </p:nvGrpSpPr>
            <p:grpSpPr>
              <a:xfrm>
                <a:off x="4728157" y="5343525"/>
                <a:ext cx="646329" cy="606425"/>
                <a:chOff x="2715996" y="5343525"/>
                <a:chExt cx="646329" cy="606425"/>
              </a:xfrm>
            </p:grpSpPr>
            <p:cxnSp>
              <p:nvCxnSpPr>
                <p:cNvPr id="63" name="直接箭头连接符 60"/>
                <p:cNvCxnSpPr/>
                <p:nvPr/>
              </p:nvCxnSpPr>
              <p:spPr>
                <a:xfrm>
                  <a:off x="2715996" y="5943600"/>
                  <a:ext cx="646329" cy="6350"/>
                </a:xfrm>
                <a:prstGeom prst="straightConnector1">
                  <a:avLst/>
                </a:prstGeom>
                <a:noFill/>
                <a:ln w="12700" cap="flat" cmpd="sng" algn="ctr">
                  <a:solidFill>
                    <a:sysClr val="windowText" lastClr="000000"/>
                  </a:solidFill>
                  <a:prstDash val="solid"/>
                  <a:tailEnd type="arrow"/>
                </a:ln>
                <a:effectLst/>
              </p:spPr>
            </p:cxnSp>
            <p:cxnSp>
              <p:nvCxnSpPr>
                <p:cNvPr id="64" name="直接箭头连接符 61"/>
                <p:cNvCxnSpPr/>
                <p:nvPr/>
              </p:nvCxnSpPr>
              <p:spPr>
                <a:xfrm flipV="1">
                  <a:off x="2715996" y="5343525"/>
                  <a:ext cx="0" cy="606425"/>
                </a:xfrm>
                <a:prstGeom prst="straightConnector1">
                  <a:avLst/>
                </a:prstGeom>
                <a:noFill/>
                <a:ln w="12700" cap="flat" cmpd="sng" algn="ctr">
                  <a:solidFill>
                    <a:sysClr val="windowText" lastClr="000000"/>
                  </a:solidFill>
                  <a:prstDash val="solid"/>
                  <a:tailEnd type="arrow"/>
                </a:ln>
                <a:effectLst/>
              </p:spPr>
            </p:cxnSp>
          </p:grpSp>
          <p:sp>
            <p:nvSpPr>
              <p:cNvPr id="62" name="任意多边形 59"/>
              <p:cNvSpPr/>
              <p:nvPr/>
            </p:nvSpPr>
            <p:spPr>
              <a:xfrm>
                <a:off x="4813300" y="5397348"/>
                <a:ext cx="431800" cy="443027"/>
              </a:xfrm>
              <a:custGeom>
                <a:avLst/>
                <a:gdLst>
                  <a:gd name="connsiteX0" fmla="*/ 0 w 431800"/>
                  <a:gd name="connsiteY0" fmla="*/ 381152 h 443027"/>
                  <a:gd name="connsiteX1" fmla="*/ 152400 w 431800"/>
                  <a:gd name="connsiteY1" fmla="*/ 152 h 443027"/>
                  <a:gd name="connsiteX2" fmla="*/ 241300 w 431800"/>
                  <a:gd name="connsiteY2" fmla="*/ 419252 h 443027"/>
                  <a:gd name="connsiteX3" fmla="*/ 431800 w 431800"/>
                  <a:gd name="connsiteY3" fmla="*/ 393852 h 443027"/>
                  <a:gd name="connsiteX4" fmla="*/ 431800 w 431800"/>
                  <a:gd name="connsiteY4" fmla="*/ 393852 h 4430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1800" h="443027">
                    <a:moveTo>
                      <a:pt x="0" y="381152"/>
                    </a:moveTo>
                    <a:cubicBezTo>
                      <a:pt x="56091" y="187477"/>
                      <a:pt x="112183" y="-6198"/>
                      <a:pt x="152400" y="152"/>
                    </a:cubicBezTo>
                    <a:cubicBezTo>
                      <a:pt x="192617" y="6502"/>
                      <a:pt x="194733" y="353635"/>
                      <a:pt x="241300" y="419252"/>
                    </a:cubicBezTo>
                    <a:cubicBezTo>
                      <a:pt x="287867" y="484869"/>
                      <a:pt x="431800" y="393852"/>
                      <a:pt x="431800" y="393852"/>
                    </a:cubicBezTo>
                    <a:lnTo>
                      <a:pt x="431800" y="393852"/>
                    </a:lnTo>
                  </a:path>
                </a:pathLst>
              </a:custGeom>
              <a:noFill/>
              <a:ln w="25400" cap="flat" cmpd="sng" algn="ctr">
                <a:solidFill>
                  <a:srgbClr val="4F81BD">
                    <a:shade val="50000"/>
                  </a:srgbClr>
                </a:solidFill>
                <a:prstDash val="solid"/>
                <a:tailEnd type="stealth"/>
              </a:ln>
              <a:effectLst/>
            </p:spPr>
            <p:txBody>
              <a:bodyPr rtlCol="0" anchor="ctr"/>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000" b="0" i="0" u="none" strike="noStrike" kern="1200" cap="none" spc="0" normalizeH="0" baseline="0" noProof="0">
                  <a:ln>
                    <a:noFill/>
                  </a:ln>
                  <a:solidFill>
                    <a:prstClr val="white"/>
                  </a:solidFill>
                  <a:effectLst/>
                  <a:uLnTx/>
                  <a:uFillTx/>
                  <a:ea typeface="黑体" panose="02010609060101010101" pitchFamily="49" charset="-122"/>
                  <a:cs typeface="Times New Roman" panose="02020603050405020304" pitchFamily="18" charset="0"/>
                </a:endParaRPr>
              </a:p>
            </p:txBody>
          </p:sp>
        </p:grpSp>
        <p:grpSp>
          <p:nvGrpSpPr>
            <p:cNvPr id="51" name="组合 48"/>
            <p:cNvGrpSpPr/>
            <p:nvPr/>
          </p:nvGrpSpPr>
          <p:grpSpPr>
            <a:xfrm>
              <a:off x="6416827" y="2048001"/>
              <a:ext cx="646329" cy="606425"/>
              <a:chOff x="7050377" y="5337175"/>
              <a:chExt cx="646329" cy="606425"/>
            </a:xfrm>
          </p:grpSpPr>
          <p:grpSp>
            <p:nvGrpSpPr>
              <p:cNvPr id="57" name="组合 54"/>
              <p:cNvGrpSpPr/>
              <p:nvPr/>
            </p:nvGrpSpPr>
            <p:grpSpPr>
              <a:xfrm>
                <a:off x="7050377" y="5337175"/>
                <a:ext cx="646329" cy="606425"/>
                <a:chOff x="2715996" y="5343525"/>
                <a:chExt cx="646329" cy="606425"/>
              </a:xfrm>
            </p:grpSpPr>
            <p:cxnSp>
              <p:nvCxnSpPr>
                <p:cNvPr id="59" name="直接箭头连接符 56"/>
                <p:cNvCxnSpPr/>
                <p:nvPr/>
              </p:nvCxnSpPr>
              <p:spPr>
                <a:xfrm>
                  <a:off x="2715996" y="5943600"/>
                  <a:ext cx="646329" cy="6350"/>
                </a:xfrm>
                <a:prstGeom prst="straightConnector1">
                  <a:avLst/>
                </a:prstGeom>
                <a:noFill/>
                <a:ln w="12700" cap="flat" cmpd="sng" algn="ctr">
                  <a:solidFill>
                    <a:sysClr val="windowText" lastClr="000000"/>
                  </a:solidFill>
                  <a:prstDash val="solid"/>
                  <a:tailEnd type="arrow"/>
                </a:ln>
                <a:effectLst/>
              </p:spPr>
            </p:cxnSp>
            <p:cxnSp>
              <p:nvCxnSpPr>
                <p:cNvPr id="60" name="直接箭头连接符 57"/>
                <p:cNvCxnSpPr/>
                <p:nvPr/>
              </p:nvCxnSpPr>
              <p:spPr>
                <a:xfrm flipV="1">
                  <a:off x="2715996" y="5343525"/>
                  <a:ext cx="0" cy="606425"/>
                </a:xfrm>
                <a:prstGeom prst="straightConnector1">
                  <a:avLst/>
                </a:prstGeom>
                <a:noFill/>
                <a:ln w="12700" cap="flat" cmpd="sng" algn="ctr">
                  <a:solidFill>
                    <a:sysClr val="windowText" lastClr="000000"/>
                  </a:solidFill>
                  <a:prstDash val="solid"/>
                  <a:tailEnd type="arrow"/>
                </a:ln>
                <a:effectLst/>
              </p:spPr>
            </p:cxnSp>
          </p:grpSp>
          <p:sp>
            <p:nvSpPr>
              <p:cNvPr id="58" name="任意多边形 55"/>
              <p:cNvSpPr/>
              <p:nvPr/>
            </p:nvSpPr>
            <p:spPr>
              <a:xfrm>
                <a:off x="7112000" y="5458507"/>
                <a:ext cx="484564" cy="396193"/>
              </a:xfrm>
              <a:custGeom>
                <a:avLst/>
                <a:gdLst>
                  <a:gd name="connsiteX0" fmla="*/ 0 w 484564"/>
                  <a:gd name="connsiteY0" fmla="*/ 40593 h 396193"/>
                  <a:gd name="connsiteX1" fmla="*/ 254000 w 484564"/>
                  <a:gd name="connsiteY1" fmla="*/ 27893 h 396193"/>
                  <a:gd name="connsiteX2" fmla="*/ 317500 w 484564"/>
                  <a:gd name="connsiteY2" fmla="*/ 358093 h 396193"/>
                  <a:gd name="connsiteX3" fmla="*/ 469900 w 484564"/>
                  <a:gd name="connsiteY3" fmla="*/ 383493 h 396193"/>
                  <a:gd name="connsiteX4" fmla="*/ 469900 w 484564"/>
                  <a:gd name="connsiteY4" fmla="*/ 396193 h 3961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564" h="396193">
                    <a:moveTo>
                      <a:pt x="0" y="40593"/>
                    </a:moveTo>
                    <a:cubicBezTo>
                      <a:pt x="100541" y="7784"/>
                      <a:pt x="201083" y="-25024"/>
                      <a:pt x="254000" y="27893"/>
                    </a:cubicBezTo>
                    <a:cubicBezTo>
                      <a:pt x="306917" y="80810"/>
                      <a:pt x="281517" y="298826"/>
                      <a:pt x="317500" y="358093"/>
                    </a:cubicBezTo>
                    <a:cubicBezTo>
                      <a:pt x="353483" y="417360"/>
                      <a:pt x="469900" y="383493"/>
                      <a:pt x="469900" y="383493"/>
                    </a:cubicBezTo>
                    <a:cubicBezTo>
                      <a:pt x="495300" y="389843"/>
                      <a:pt x="482600" y="393018"/>
                      <a:pt x="469900" y="396193"/>
                    </a:cubicBezTo>
                  </a:path>
                </a:pathLst>
              </a:custGeom>
              <a:noFill/>
              <a:ln w="25400" cap="flat" cmpd="sng" algn="ctr">
                <a:solidFill>
                  <a:srgbClr val="4F81BD">
                    <a:shade val="50000"/>
                  </a:srgbClr>
                </a:solidFill>
                <a:prstDash val="solid"/>
                <a:tailEnd type="stealth"/>
              </a:ln>
              <a:effectLst/>
            </p:spPr>
            <p:txBody>
              <a:bodyPr rtlCol="0" anchor="ctr"/>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000" b="0" i="0" u="none" strike="noStrike" kern="1200" cap="none" spc="0" normalizeH="0" baseline="0" noProof="0">
                  <a:ln>
                    <a:noFill/>
                  </a:ln>
                  <a:solidFill>
                    <a:prstClr val="white"/>
                  </a:solidFill>
                  <a:effectLst/>
                  <a:uLnTx/>
                  <a:uFillTx/>
                  <a:ea typeface="黑体" panose="02010609060101010101" pitchFamily="49" charset="-122"/>
                  <a:cs typeface="Times New Roman" panose="02020603050405020304" pitchFamily="18" charset="0"/>
                </a:endParaRPr>
              </a:p>
            </p:txBody>
          </p:sp>
        </p:grpSp>
        <p:sp>
          <p:nvSpPr>
            <p:cNvPr id="52" name="文本框 49"/>
            <p:cNvSpPr txBox="1"/>
            <p:nvPr/>
          </p:nvSpPr>
          <p:spPr>
            <a:xfrm>
              <a:off x="5324835" y="2212997"/>
              <a:ext cx="697627" cy="400110"/>
            </a:xfrm>
            <a:prstGeom prst="rect">
              <a:avLst/>
            </a:prstGeom>
            <a:noFill/>
          </p:spPr>
          <p:txBody>
            <a:bodyPr wrap="none" rtlCol="0">
              <a:spAutoFit/>
            </a:bodyPr>
            <a:p>
              <a:pPr marL="0" marR="0" lvl="0" indent="0" algn="l" defTabSz="914400" rtl="0" eaLnBrk="0" fontAlgn="base" latinLnBrk="0" hangingPunct="0">
                <a:lnSpc>
                  <a:spcPct val="100000"/>
                </a:lnSpc>
                <a:spcBef>
                  <a:spcPct val="0"/>
                </a:spcBef>
                <a:spcAft>
                  <a:spcPct val="0"/>
                </a:spcAft>
                <a:buClrTx/>
                <a:buSzTx/>
                <a:buFontTx/>
                <a:buNone/>
                <a:defRPr/>
              </a:pPr>
              <a:r>
                <a:rPr kumimoji="0" lang="en-US" sz="2000" b="1" i="0" u="none" strike="noStrike" kern="1200" cap="none" spc="0" normalizeH="0" baseline="0" noProof="0" dirty="0">
                  <a:ln>
                    <a:noFill/>
                  </a:ln>
                  <a:solidFill>
                    <a:prstClr val="black"/>
                  </a:solidFill>
                  <a:effectLst/>
                  <a:uLnTx/>
                  <a:uFillTx/>
                  <a:ea typeface="黑体" panose="02010609060101010101" pitchFamily="49" charset="-122"/>
                  <a:cs typeface="Times New Roman" panose="02020603050405020304" pitchFamily="18" charset="0"/>
                </a:rPr>
                <a:t>……</a:t>
              </a:r>
              <a:endParaRPr kumimoji="0" lang="en-US" sz="2000" b="1" i="0" u="none" strike="noStrike" kern="1200" cap="none" spc="0" normalizeH="0" baseline="0" noProof="0" dirty="0">
                <a:ln>
                  <a:noFill/>
                </a:ln>
                <a:solidFill>
                  <a:prstClr val="black"/>
                </a:solidFill>
                <a:effectLst/>
                <a:uLnTx/>
                <a:uFillTx/>
                <a:ea typeface="黑体" panose="02010609060101010101" pitchFamily="49" charset="-122"/>
                <a:cs typeface="Times New Roman" panose="02020603050405020304" pitchFamily="18" charset="0"/>
              </a:endParaRPr>
            </a:p>
          </p:txBody>
        </p:sp>
        <p:sp>
          <p:nvSpPr>
            <p:cNvPr id="53" name="五角星 50"/>
            <p:cNvSpPr/>
            <p:nvPr/>
          </p:nvSpPr>
          <p:spPr>
            <a:xfrm>
              <a:off x="2241261" y="2184742"/>
              <a:ext cx="221271" cy="203200"/>
            </a:xfrm>
            <a:prstGeom prst="star5">
              <a:avLst/>
            </a:prstGeom>
            <a:solidFill>
              <a:srgbClr val="FF0000"/>
            </a:solidFill>
            <a:ln w="25400" cap="flat" cmpd="sng" algn="ctr">
              <a:solidFill>
                <a:srgbClr val="FF0000"/>
              </a:solidFill>
              <a:prstDash val="solid"/>
            </a:ln>
            <a:effectLst/>
          </p:spPr>
          <p:txBody>
            <a:bodyPr rtlCol="0" anchor="ctr"/>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000" b="0" i="0" u="none" strike="noStrike" kern="1200" cap="none" spc="0" normalizeH="0" baseline="0" noProof="0">
                <a:ln>
                  <a:noFill/>
                </a:ln>
                <a:solidFill>
                  <a:prstClr val="white"/>
                </a:solidFill>
                <a:effectLst/>
                <a:uLnTx/>
                <a:uFillTx/>
                <a:ea typeface="黑体" panose="02010609060101010101" pitchFamily="49" charset="-122"/>
                <a:cs typeface="Times New Roman" panose="02020603050405020304" pitchFamily="18" charset="0"/>
              </a:endParaRPr>
            </a:p>
          </p:txBody>
        </p:sp>
        <p:sp>
          <p:nvSpPr>
            <p:cNvPr id="54" name="五角星 51"/>
            <p:cNvSpPr/>
            <p:nvPr/>
          </p:nvSpPr>
          <p:spPr>
            <a:xfrm>
              <a:off x="3162404" y="2329687"/>
              <a:ext cx="221271" cy="203200"/>
            </a:xfrm>
            <a:prstGeom prst="star5">
              <a:avLst/>
            </a:prstGeom>
            <a:solidFill>
              <a:srgbClr val="FF0000"/>
            </a:solidFill>
            <a:ln w="25400" cap="flat" cmpd="sng" algn="ctr">
              <a:solidFill>
                <a:srgbClr val="FF0000"/>
              </a:solidFill>
              <a:prstDash val="solid"/>
            </a:ln>
            <a:effectLst/>
          </p:spPr>
          <p:txBody>
            <a:bodyPr rtlCol="0" anchor="ctr"/>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000" b="0" i="0" u="none" strike="noStrike" kern="1200" cap="none" spc="0" normalizeH="0" baseline="0" noProof="0">
                <a:ln>
                  <a:noFill/>
                </a:ln>
                <a:solidFill>
                  <a:prstClr val="white"/>
                </a:solidFill>
                <a:effectLst/>
                <a:uLnTx/>
                <a:uFillTx/>
                <a:ea typeface="黑体" panose="02010609060101010101" pitchFamily="49" charset="-122"/>
                <a:cs typeface="Times New Roman" panose="02020603050405020304" pitchFamily="18" charset="0"/>
              </a:endParaRPr>
            </a:p>
          </p:txBody>
        </p:sp>
        <p:sp>
          <p:nvSpPr>
            <p:cNvPr id="55" name="五角星 52"/>
            <p:cNvSpPr/>
            <p:nvPr/>
          </p:nvSpPr>
          <p:spPr>
            <a:xfrm>
              <a:off x="4464299" y="2400008"/>
              <a:ext cx="221271" cy="203200"/>
            </a:xfrm>
            <a:prstGeom prst="star5">
              <a:avLst/>
            </a:prstGeom>
            <a:solidFill>
              <a:srgbClr val="FF0000"/>
            </a:solidFill>
            <a:ln w="25400" cap="flat" cmpd="sng" algn="ctr">
              <a:solidFill>
                <a:srgbClr val="FF0000"/>
              </a:solidFill>
              <a:prstDash val="solid"/>
            </a:ln>
            <a:effectLst/>
          </p:spPr>
          <p:txBody>
            <a:bodyPr rtlCol="0" anchor="ctr"/>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000" b="0" i="0" u="none" strike="noStrike" kern="1200" cap="none" spc="0" normalizeH="0" baseline="0" noProof="0">
                <a:ln>
                  <a:noFill/>
                </a:ln>
                <a:solidFill>
                  <a:prstClr val="white"/>
                </a:solidFill>
                <a:effectLst/>
                <a:uLnTx/>
                <a:uFillTx/>
                <a:ea typeface="黑体" panose="02010609060101010101" pitchFamily="49" charset="-122"/>
                <a:cs typeface="Times New Roman" panose="02020603050405020304" pitchFamily="18" charset="0"/>
              </a:endParaRPr>
            </a:p>
          </p:txBody>
        </p:sp>
        <p:sp>
          <p:nvSpPr>
            <p:cNvPr id="56" name="五角星 53"/>
            <p:cNvSpPr/>
            <p:nvPr/>
          </p:nvSpPr>
          <p:spPr>
            <a:xfrm>
              <a:off x="6669452" y="2329687"/>
              <a:ext cx="221271" cy="203200"/>
            </a:xfrm>
            <a:prstGeom prst="star5">
              <a:avLst/>
            </a:prstGeom>
            <a:solidFill>
              <a:srgbClr val="FF0000"/>
            </a:solidFill>
            <a:ln w="25400" cap="flat" cmpd="sng" algn="ctr">
              <a:solidFill>
                <a:srgbClr val="FF0000"/>
              </a:solidFill>
              <a:prstDash val="solid"/>
            </a:ln>
            <a:effectLst/>
          </p:spPr>
          <p:txBody>
            <a:bodyPr rtlCol="0" anchor="ctr"/>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000" b="0" i="0" u="none" strike="noStrike" kern="1200" cap="none" spc="0" normalizeH="0" baseline="0" noProof="0">
                <a:ln>
                  <a:noFill/>
                </a:ln>
                <a:solidFill>
                  <a:prstClr val="white"/>
                </a:solidFill>
                <a:effectLst/>
                <a:uLnTx/>
                <a:uFillTx/>
                <a:ea typeface="黑体" panose="02010609060101010101" pitchFamily="49" charset="-122"/>
                <a:cs typeface="Times New Roman" panose="02020603050405020304" pitchFamily="18"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wipe(down)">
                                      <p:cBhvr>
                                        <p:cTn id="7"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多个客户端发生冲突</a:t>
            </a:r>
            <a:endParaRPr lang="zh-CN" altLang="en-US"/>
          </a:p>
        </p:txBody>
      </p:sp>
      <p:sp>
        <p:nvSpPr>
          <p:cNvPr id="5" name="矩形 1"/>
          <p:cNvSpPr/>
          <p:nvPr/>
        </p:nvSpPr>
        <p:spPr>
          <a:xfrm>
            <a:off x="1957172" y="3076490"/>
            <a:ext cx="729049" cy="333974"/>
          </a:xfrm>
          <a:prstGeom prst="rect">
            <a:avLst/>
          </a:prstGeom>
          <a:solidFill>
            <a:srgbClr val="C0504D">
              <a:lumMod val="75000"/>
            </a:srgbClr>
          </a:solidFill>
          <a:ln w="25400" cap="flat" cmpd="sng" algn="ctr">
            <a:solidFill>
              <a:srgbClr val="C0504D">
                <a:lumMod val="75000"/>
              </a:srgbClr>
            </a:solidFill>
            <a:prstDash val="solid"/>
          </a:ln>
          <a:effectLst/>
        </p:spPr>
        <p:txBody>
          <a:bodyPr rtlCol="0" anchor="ctr"/>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000" b="0" i="0" u="none" strike="noStrike" kern="1200" cap="none" spc="0" normalizeH="0" baseline="0" noProof="0" dirty="0">
              <a:ln>
                <a:noFill/>
              </a:ln>
              <a:solidFill>
                <a:prstClr val="white"/>
              </a:solidFill>
              <a:effectLst/>
              <a:uLnTx/>
              <a:uFillTx/>
              <a:ea typeface="黑体" panose="02010609060101010101" pitchFamily="49" charset="-122"/>
              <a:cs typeface="Times New Roman" panose="02020603050405020304" pitchFamily="18" charset="0"/>
            </a:endParaRPr>
          </a:p>
        </p:txBody>
      </p:sp>
      <p:sp>
        <p:nvSpPr>
          <p:cNvPr id="6" name="矩形 2"/>
          <p:cNvSpPr/>
          <p:nvPr/>
        </p:nvSpPr>
        <p:spPr>
          <a:xfrm>
            <a:off x="2944503" y="3076490"/>
            <a:ext cx="729049" cy="333974"/>
          </a:xfrm>
          <a:prstGeom prst="rect">
            <a:avLst/>
          </a:prstGeom>
          <a:solidFill>
            <a:srgbClr val="C0504D">
              <a:lumMod val="75000"/>
            </a:srgbClr>
          </a:solidFill>
          <a:ln w="25400" cap="flat" cmpd="sng" algn="ctr">
            <a:solidFill>
              <a:srgbClr val="C0504D">
                <a:lumMod val="75000"/>
              </a:srgbClr>
            </a:solidFill>
            <a:prstDash val="solid"/>
          </a:ln>
          <a:effectLst/>
        </p:spPr>
        <p:txBody>
          <a:bodyPr rtlCol="0" anchor="ctr"/>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000" b="0" i="0" u="none" strike="noStrike" kern="1200" cap="none" spc="0" normalizeH="0" baseline="0" noProof="0" dirty="0">
              <a:ln>
                <a:noFill/>
              </a:ln>
              <a:solidFill>
                <a:prstClr val="white"/>
              </a:solidFill>
              <a:effectLst/>
              <a:uLnTx/>
              <a:uFillTx/>
              <a:ea typeface="黑体" panose="02010609060101010101" pitchFamily="49" charset="-122"/>
              <a:cs typeface="Times New Roman" panose="02020603050405020304" pitchFamily="18" charset="0"/>
            </a:endParaRPr>
          </a:p>
        </p:txBody>
      </p:sp>
      <p:sp>
        <p:nvSpPr>
          <p:cNvPr id="7" name="矩形 3"/>
          <p:cNvSpPr/>
          <p:nvPr/>
        </p:nvSpPr>
        <p:spPr>
          <a:xfrm>
            <a:off x="3931834" y="3076490"/>
            <a:ext cx="729049" cy="333974"/>
          </a:xfrm>
          <a:prstGeom prst="rect">
            <a:avLst/>
          </a:prstGeom>
          <a:solidFill>
            <a:srgbClr val="C0504D">
              <a:lumMod val="75000"/>
            </a:srgbClr>
          </a:solidFill>
          <a:ln w="25400" cap="flat" cmpd="sng" algn="ctr">
            <a:solidFill>
              <a:srgbClr val="C0504D">
                <a:lumMod val="75000"/>
              </a:srgbClr>
            </a:solidFill>
            <a:prstDash val="solid"/>
          </a:ln>
          <a:effectLst/>
        </p:spPr>
        <p:txBody>
          <a:bodyPr rtlCol="0" anchor="ctr"/>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000" b="0" i="0" u="none" strike="noStrike" kern="1200" cap="none" spc="0" normalizeH="0" baseline="0" noProof="0" dirty="0">
              <a:ln>
                <a:noFill/>
              </a:ln>
              <a:solidFill>
                <a:prstClr val="white"/>
              </a:solidFill>
              <a:effectLst/>
              <a:uLnTx/>
              <a:uFillTx/>
              <a:ea typeface="黑体" panose="02010609060101010101" pitchFamily="49" charset="-122"/>
              <a:cs typeface="Times New Roman" panose="02020603050405020304" pitchFamily="18" charset="0"/>
            </a:endParaRPr>
          </a:p>
        </p:txBody>
      </p:sp>
      <p:sp>
        <p:nvSpPr>
          <p:cNvPr id="8" name="矩形 4"/>
          <p:cNvSpPr/>
          <p:nvPr/>
        </p:nvSpPr>
        <p:spPr>
          <a:xfrm>
            <a:off x="7970434" y="3074433"/>
            <a:ext cx="729049" cy="333974"/>
          </a:xfrm>
          <a:prstGeom prst="rect">
            <a:avLst/>
          </a:prstGeom>
          <a:solidFill>
            <a:srgbClr val="C0504D">
              <a:lumMod val="75000"/>
            </a:srgbClr>
          </a:solidFill>
          <a:ln w="25400" cap="flat" cmpd="sng" algn="ctr">
            <a:solidFill>
              <a:srgbClr val="C0504D">
                <a:lumMod val="75000"/>
              </a:srgbClr>
            </a:solidFill>
            <a:prstDash val="solid"/>
          </a:ln>
          <a:effectLst/>
        </p:spPr>
        <p:txBody>
          <a:bodyPr rtlCol="0" anchor="ctr"/>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000" b="0" i="0" u="none" strike="noStrike" kern="1200" cap="none" spc="0" normalizeH="0" baseline="0" noProof="0" dirty="0">
              <a:ln>
                <a:noFill/>
              </a:ln>
              <a:solidFill>
                <a:prstClr val="white"/>
              </a:solidFill>
              <a:effectLst/>
              <a:uLnTx/>
              <a:uFillTx/>
              <a:ea typeface="黑体" panose="02010609060101010101" pitchFamily="49" charset="-122"/>
              <a:cs typeface="Times New Roman" panose="02020603050405020304" pitchFamily="18" charset="0"/>
            </a:endParaRPr>
          </a:p>
        </p:txBody>
      </p:sp>
      <p:sp>
        <p:nvSpPr>
          <p:cNvPr id="9" name="矩形 5"/>
          <p:cNvSpPr/>
          <p:nvPr/>
        </p:nvSpPr>
        <p:spPr>
          <a:xfrm>
            <a:off x="4919165" y="3074433"/>
            <a:ext cx="729049" cy="333974"/>
          </a:xfrm>
          <a:prstGeom prst="rect">
            <a:avLst/>
          </a:prstGeom>
          <a:solidFill>
            <a:srgbClr val="C0504D">
              <a:lumMod val="75000"/>
            </a:srgbClr>
          </a:solidFill>
          <a:ln w="25400" cap="flat" cmpd="sng" algn="ctr">
            <a:solidFill>
              <a:srgbClr val="C0504D">
                <a:lumMod val="75000"/>
              </a:srgbClr>
            </a:solidFill>
            <a:prstDash val="solid"/>
          </a:ln>
          <a:effectLst/>
        </p:spPr>
        <p:txBody>
          <a:bodyPr rtlCol="0" anchor="ctr"/>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000" b="0" i="0" u="none" strike="noStrike" kern="1200" cap="none" spc="0" normalizeH="0" baseline="0" noProof="0" dirty="0">
              <a:ln>
                <a:noFill/>
              </a:ln>
              <a:solidFill>
                <a:prstClr val="white"/>
              </a:solidFill>
              <a:effectLst/>
              <a:uLnTx/>
              <a:uFillTx/>
              <a:ea typeface="黑体" panose="02010609060101010101" pitchFamily="49" charset="-122"/>
              <a:cs typeface="Times New Roman" panose="02020603050405020304" pitchFamily="18" charset="0"/>
            </a:endParaRPr>
          </a:p>
        </p:txBody>
      </p:sp>
      <p:sp>
        <p:nvSpPr>
          <p:cNvPr id="10" name="矩形 6"/>
          <p:cNvSpPr/>
          <p:nvPr/>
        </p:nvSpPr>
        <p:spPr>
          <a:xfrm>
            <a:off x="6983103" y="3074433"/>
            <a:ext cx="729049" cy="333974"/>
          </a:xfrm>
          <a:prstGeom prst="rect">
            <a:avLst/>
          </a:prstGeom>
          <a:solidFill>
            <a:srgbClr val="C0504D">
              <a:lumMod val="75000"/>
            </a:srgbClr>
          </a:solidFill>
          <a:ln w="25400" cap="flat" cmpd="sng" algn="ctr">
            <a:solidFill>
              <a:srgbClr val="C0504D">
                <a:lumMod val="75000"/>
              </a:srgbClr>
            </a:solidFill>
            <a:prstDash val="solid"/>
          </a:ln>
          <a:effectLst/>
        </p:spPr>
        <p:txBody>
          <a:bodyPr rtlCol="0" anchor="ctr"/>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000" b="0" i="0" u="none" strike="noStrike" kern="1200" cap="none" spc="0" normalizeH="0" baseline="0" noProof="0" dirty="0">
              <a:ln>
                <a:noFill/>
              </a:ln>
              <a:solidFill>
                <a:prstClr val="white"/>
              </a:solidFill>
              <a:effectLst/>
              <a:uLnTx/>
              <a:uFillTx/>
              <a:ea typeface="黑体" panose="02010609060101010101" pitchFamily="49" charset="-122"/>
              <a:cs typeface="Times New Roman" panose="02020603050405020304" pitchFamily="18" charset="0"/>
            </a:endParaRPr>
          </a:p>
        </p:txBody>
      </p:sp>
      <p:sp>
        <p:nvSpPr>
          <p:cNvPr id="11" name="文本框 7"/>
          <p:cNvSpPr txBox="1"/>
          <p:nvPr/>
        </p:nvSpPr>
        <p:spPr>
          <a:xfrm>
            <a:off x="6050201" y="3066274"/>
            <a:ext cx="697627" cy="400110"/>
          </a:xfrm>
          <a:prstGeom prst="rect">
            <a:avLst/>
          </a:prstGeom>
          <a:noFill/>
        </p:spPr>
        <p:txBody>
          <a:bodyPr wrap="none" rtlCol="0">
            <a:spAutoFit/>
          </a:bodyPr>
          <a:p>
            <a:pPr marL="0" marR="0" lvl="0" indent="0" algn="l" defTabSz="914400" rtl="0" eaLnBrk="0" fontAlgn="base" latinLnBrk="0" hangingPunct="0">
              <a:lnSpc>
                <a:spcPct val="100000"/>
              </a:lnSpc>
              <a:spcBef>
                <a:spcPct val="0"/>
              </a:spcBef>
              <a:spcAft>
                <a:spcPct val="0"/>
              </a:spcAft>
              <a:buClrTx/>
              <a:buSzTx/>
              <a:buFontTx/>
              <a:buNone/>
              <a:defRPr/>
            </a:pPr>
            <a:r>
              <a:rPr kumimoji="0" lang="en-US" sz="2000" b="1" i="0" u="none" strike="noStrike" kern="1200" cap="none" spc="0" normalizeH="0" baseline="0" noProof="0" dirty="0">
                <a:ln>
                  <a:noFill/>
                </a:ln>
                <a:solidFill>
                  <a:prstClr val="black"/>
                </a:solidFill>
                <a:effectLst/>
                <a:uLnTx/>
                <a:uFillTx/>
                <a:ea typeface="黑体" panose="02010609060101010101" pitchFamily="49" charset="-122"/>
                <a:cs typeface="Times New Roman" panose="02020603050405020304" pitchFamily="18" charset="0"/>
              </a:rPr>
              <a:t>……</a:t>
            </a:r>
            <a:endParaRPr kumimoji="0" lang="en-US" sz="2000" b="1" i="0" u="none" strike="noStrike" kern="1200" cap="none" spc="0" normalizeH="0" baseline="0" noProof="0" dirty="0">
              <a:ln>
                <a:noFill/>
              </a:ln>
              <a:solidFill>
                <a:prstClr val="black"/>
              </a:solidFill>
              <a:effectLst/>
              <a:uLnTx/>
              <a:uFillTx/>
              <a:ea typeface="黑体" panose="02010609060101010101" pitchFamily="49" charset="-122"/>
              <a:cs typeface="Times New Roman" panose="02020603050405020304" pitchFamily="18" charset="0"/>
            </a:endParaRPr>
          </a:p>
        </p:txBody>
      </p:sp>
      <p:sp>
        <p:nvSpPr>
          <p:cNvPr id="12" name="流程图: 磁盘 8"/>
          <p:cNvSpPr/>
          <p:nvPr/>
        </p:nvSpPr>
        <p:spPr>
          <a:xfrm>
            <a:off x="2701392" y="4498336"/>
            <a:ext cx="729049" cy="381000"/>
          </a:xfrm>
          <a:prstGeom prst="flowChartMagneticDisk">
            <a:avLst/>
          </a:prstGeom>
          <a:solidFill>
            <a:srgbClr val="4F81BD"/>
          </a:solidFill>
          <a:ln w="25400" cap="flat" cmpd="sng" algn="ctr">
            <a:solidFill>
              <a:srgbClr val="4F81BD">
                <a:shade val="50000"/>
              </a:srgbClr>
            </a:solidFill>
            <a:prstDash val="solid"/>
          </a:ln>
          <a:effectLst/>
        </p:spPr>
        <p:txBody>
          <a:bodyPr rtlCol="0" anchor="ctr"/>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000" b="0" i="0" u="none" strike="noStrike" kern="1200" cap="none" spc="0" normalizeH="0" baseline="0" noProof="0">
              <a:ln>
                <a:noFill/>
              </a:ln>
              <a:solidFill>
                <a:prstClr val="white"/>
              </a:solidFill>
              <a:effectLst/>
              <a:uLnTx/>
              <a:uFillTx/>
              <a:ea typeface="黑体" panose="02010609060101010101" pitchFamily="49" charset="-122"/>
              <a:cs typeface="Times New Roman" panose="02020603050405020304" pitchFamily="18" charset="0"/>
            </a:endParaRPr>
          </a:p>
        </p:txBody>
      </p:sp>
      <p:sp>
        <p:nvSpPr>
          <p:cNvPr id="13" name="流程图: 磁盘 9"/>
          <p:cNvSpPr/>
          <p:nvPr/>
        </p:nvSpPr>
        <p:spPr>
          <a:xfrm>
            <a:off x="3688723" y="4498336"/>
            <a:ext cx="729049" cy="381000"/>
          </a:xfrm>
          <a:prstGeom prst="flowChartMagneticDisk">
            <a:avLst/>
          </a:prstGeom>
          <a:solidFill>
            <a:srgbClr val="4F81BD"/>
          </a:solidFill>
          <a:ln w="25400" cap="flat" cmpd="sng" algn="ctr">
            <a:solidFill>
              <a:srgbClr val="4F81BD">
                <a:shade val="50000"/>
              </a:srgbClr>
            </a:solidFill>
            <a:prstDash val="solid"/>
          </a:ln>
          <a:effectLst/>
        </p:spPr>
        <p:txBody>
          <a:bodyPr rtlCol="0" anchor="ctr"/>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000" b="0" i="0" u="none" strike="noStrike" kern="1200" cap="none" spc="0" normalizeH="0" baseline="0" noProof="0">
              <a:ln>
                <a:noFill/>
              </a:ln>
              <a:solidFill>
                <a:prstClr val="white"/>
              </a:solidFill>
              <a:effectLst/>
              <a:uLnTx/>
              <a:uFillTx/>
              <a:ea typeface="黑体" panose="02010609060101010101" pitchFamily="49" charset="-122"/>
              <a:cs typeface="Times New Roman" panose="02020603050405020304" pitchFamily="18" charset="0"/>
            </a:endParaRPr>
          </a:p>
        </p:txBody>
      </p:sp>
      <p:sp>
        <p:nvSpPr>
          <p:cNvPr id="14" name="流程图: 磁盘 10"/>
          <p:cNvSpPr/>
          <p:nvPr/>
        </p:nvSpPr>
        <p:spPr>
          <a:xfrm>
            <a:off x="4676053" y="4498336"/>
            <a:ext cx="729049" cy="381000"/>
          </a:xfrm>
          <a:prstGeom prst="flowChartMagneticDisk">
            <a:avLst/>
          </a:prstGeom>
          <a:solidFill>
            <a:srgbClr val="4F81BD"/>
          </a:solidFill>
          <a:ln w="25400" cap="flat" cmpd="sng" algn="ctr">
            <a:solidFill>
              <a:srgbClr val="4F81BD">
                <a:shade val="50000"/>
              </a:srgbClr>
            </a:solidFill>
            <a:prstDash val="solid"/>
          </a:ln>
          <a:effectLst/>
        </p:spPr>
        <p:txBody>
          <a:bodyPr rtlCol="0" anchor="ctr"/>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000" b="0" i="0" u="none" strike="noStrike" kern="1200" cap="none" spc="0" normalizeH="0" baseline="0" noProof="0">
              <a:ln>
                <a:noFill/>
              </a:ln>
              <a:solidFill>
                <a:prstClr val="white"/>
              </a:solidFill>
              <a:effectLst/>
              <a:uLnTx/>
              <a:uFillTx/>
              <a:ea typeface="黑体" panose="02010609060101010101" pitchFamily="49" charset="-122"/>
              <a:cs typeface="Times New Roman" panose="02020603050405020304" pitchFamily="18" charset="0"/>
            </a:endParaRPr>
          </a:p>
        </p:txBody>
      </p:sp>
      <p:sp>
        <p:nvSpPr>
          <p:cNvPr id="15" name="流程图: 磁盘 11"/>
          <p:cNvSpPr/>
          <p:nvPr/>
        </p:nvSpPr>
        <p:spPr>
          <a:xfrm>
            <a:off x="7011042" y="4498336"/>
            <a:ext cx="729049" cy="381000"/>
          </a:xfrm>
          <a:prstGeom prst="flowChartMagneticDisk">
            <a:avLst/>
          </a:prstGeom>
          <a:solidFill>
            <a:srgbClr val="4F81BD"/>
          </a:solidFill>
          <a:ln w="25400" cap="flat" cmpd="sng" algn="ctr">
            <a:solidFill>
              <a:srgbClr val="4F81BD">
                <a:shade val="50000"/>
              </a:srgbClr>
            </a:solidFill>
            <a:prstDash val="solid"/>
          </a:ln>
          <a:effectLst/>
        </p:spPr>
        <p:txBody>
          <a:bodyPr rtlCol="0" anchor="ctr"/>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000" b="0" i="0" u="none" strike="noStrike" kern="1200" cap="none" spc="0" normalizeH="0" baseline="0" noProof="0">
              <a:ln>
                <a:noFill/>
              </a:ln>
              <a:solidFill>
                <a:prstClr val="white"/>
              </a:solidFill>
              <a:effectLst/>
              <a:uLnTx/>
              <a:uFillTx/>
              <a:ea typeface="黑体" panose="02010609060101010101" pitchFamily="49" charset="-122"/>
              <a:cs typeface="Times New Roman" panose="02020603050405020304" pitchFamily="18" charset="0"/>
            </a:endParaRPr>
          </a:p>
        </p:txBody>
      </p:sp>
      <p:sp>
        <p:nvSpPr>
          <p:cNvPr id="16" name="文本框 12"/>
          <p:cNvSpPr txBox="1"/>
          <p:nvPr/>
        </p:nvSpPr>
        <p:spPr>
          <a:xfrm>
            <a:off x="5940050" y="4510004"/>
            <a:ext cx="697627" cy="400110"/>
          </a:xfrm>
          <a:prstGeom prst="rect">
            <a:avLst/>
          </a:prstGeom>
          <a:noFill/>
        </p:spPr>
        <p:txBody>
          <a:bodyPr wrap="none" rtlCol="0">
            <a:spAutoFit/>
          </a:bodyPr>
          <a:p>
            <a:pPr marL="0" marR="0" lvl="0" indent="0" algn="l" defTabSz="914400" rtl="0" eaLnBrk="0" fontAlgn="base" latinLnBrk="0" hangingPunct="0">
              <a:lnSpc>
                <a:spcPct val="100000"/>
              </a:lnSpc>
              <a:spcBef>
                <a:spcPct val="0"/>
              </a:spcBef>
              <a:spcAft>
                <a:spcPct val="0"/>
              </a:spcAft>
              <a:buClrTx/>
              <a:buSzTx/>
              <a:buFontTx/>
              <a:buNone/>
              <a:defRPr/>
            </a:pPr>
            <a:r>
              <a:rPr kumimoji="0" lang="en-US" sz="2000" b="1" i="0" u="none" strike="noStrike" kern="1200" cap="none" spc="0" normalizeH="0" baseline="0" noProof="0" dirty="0">
                <a:ln>
                  <a:noFill/>
                </a:ln>
                <a:solidFill>
                  <a:prstClr val="black"/>
                </a:solidFill>
                <a:effectLst/>
                <a:uLnTx/>
                <a:uFillTx/>
                <a:ea typeface="黑体" panose="02010609060101010101" pitchFamily="49" charset="-122"/>
                <a:cs typeface="Times New Roman" panose="02020603050405020304" pitchFamily="18" charset="0"/>
              </a:rPr>
              <a:t>……</a:t>
            </a:r>
            <a:endParaRPr kumimoji="0" lang="en-US" sz="2000" b="1" i="0" u="none" strike="noStrike" kern="1200" cap="none" spc="0" normalizeH="0" baseline="0" noProof="0" dirty="0">
              <a:ln>
                <a:noFill/>
              </a:ln>
              <a:solidFill>
                <a:prstClr val="black"/>
              </a:solidFill>
              <a:effectLst/>
              <a:uLnTx/>
              <a:uFillTx/>
              <a:ea typeface="黑体" panose="02010609060101010101" pitchFamily="49" charset="-122"/>
              <a:cs typeface="Times New Roman" panose="02020603050405020304" pitchFamily="18" charset="0"/>
            </a:endParaRPr>
          </a:p>
        </p:txBody>
      </p:sp>
      <p:cxnSp>
        <p:nvCxnSpPr>
          <p:cNvPr id="17" name="直接连接符 13"/>
          <p:cNvCxnSpPr>
            <a:stCxn id="6" idx="2"/>
            <a:endCxn id="13" idx="1"/>
          </p:cNvCxnSpPr>
          <p:nvPr/>
        </p:nvCxnSpPr>
        <p:spPr>
          <a:xfrm>
            <a:off x="3309028" y="3410464"/>
            <a:ext cx="744220" cy="1087872"/>
          </a:xfrm>
          <a:prstGeom prst="line">
            <a:avLst/>
          </a:prstGeom>
          <a:noFill/>
          <a:ln w="31750" cap="flat" cmpd="sng" algn="ctr">
            <a:solidFill>
              <a:sysClr val="windowText" lastClr="000000"/>
            </a:solidFill>
            <a:prstDash val="solid"/>
            <a:headEnd type="none"/>
            <a:tailEnd type="stealth" w="lg" len="lg"/>
          </a:ln>
          <a:effectLst/>
        </p:spPr>
      </p:cxnSp>
      <p:cxnSp>
        <p:nvCxnSpPr>
          <p:cNvPr id="18" name="直接连接符 14"/>
          <p:cNvCxnSpPr>
            <a:stCxn id="7" idx="2"/>
            <a:endCxn id="13" idx="1"/>
          </p:cNvCxnSpPr>
          <p:nvPr/>
        </p:nvCxnSpPr>
        <p:spPr>
          <a:xfrm flipH="1">
            <a:off x="4053248" y="3410464"/>
            <a:ext cx="243111" cy="1087872"/>
          </a:xfrm>
          <a:prstGeom prst="line">
            <a:avLst/>
          </a:prstGeom>
          <a:noFill/>
          <a:ln w="31750" cap="flat" cmpd="sng" algn="ctr">
            <a:solidFill>
              <a:sysClr val="windowText" lastClr="000000"/>
            </a:solidFill>
            <a:prstDash val="solid"/>
            <a:headEnd type="none"/>
            <a:tailEnd type="stealth" w="lg" len="lg"/>
          </a:ln>
          <a:effectLst/>
        </p:spPr>
      </p:cxnSp>
      <p:cxnSp>
        <p:nvCxnSpPr>
          <p:cNvPr id="19" name="直接连接符 15"/>
          <p:cNvCxnSpPr>
            <a:stCxn id="10" idx="2"/>
            <a:endCxn id="13" idx="1"/>
          </p:cNvCxnSpPr>
          <p:nvPr/>
        </p:nvCxnSpPr>
        <p:spPr>
          <a:xfrm flipH="1">
            <a:off x="4053248" y="3408407"/>
            <a:ext cx="3294380" cy="1089929"/>
          </a:xfrm>
          <a:prstGeom prst="line">
            <a:avLst/>
          </a:prstGeom>
          <a:noFill/>
          <a:ln w="31750" cap="flat" cmpd="sng" algn="ctr">
            <a:solidFill>
              <a:sysClr val="windowText" lastClr="000000"/>
            </a:solidFill>
            <a:prstDash val="solid"/>
            <a:headEnd type="none"/>
            <a:tailEnd type="stealth" w="lg" len="lg"/>
          </a:ln>
          <a:effectLst/>
        </p:spPr>
      </p:cxnSp>
      <p:cxnSp>
        <p:nvCxnSpPr>
          <p:cNvPr id="20" name="直接连接符 16"/>
          <p:cNvCxnSpPr>
            <a:stCxn id="8" idx="2"/>
            <a:endCxn id="13" idx="1"/>
          </p:cNvCxnSpPr>
          <p:nvPr/>
        </p:nvCxnSpPr>
        <p:spPr>
          <a:xfrm flipH="1">
            <a:off x="4053248" y="3408407"/>
            <a:ext cx="4281711" cy="1089929"/>
          </a:xfrm>
          <a:prstGeom prst="line">
            <a:avLst/>
          </a:prstGeom>
          <a:noFill/>
          <a:ln w="31750" cap="flat" cmpd="sng" algn="ctr">
            <a:solidFill>
              <a:sysClr val="windowText" lastClr="000000"/>
            </a:solidFill>
            <a:prstDash val="solid"/>
            <a:headEnd type="none"/>
            <a:tailEnd type="stealth" w="lg" len="lg"/>
          </a:ln>
          <a:effectLst/>
        </p:spPr>
      </p:cxnSp>
      <p:cxnSp>
        <p:nvCxnSpPr>
          <p:cNvPr id="21" name="直接连接符 17"/>
          <p:cNvCxnSpPr>
            <a:stCxn id="9" idx="2"/>
            <a:endCxn id="13" idx="1"/>
          </p:cNvCxnSpPr>
          <p:nvPr/>
        </p:nvCxnSpPr>
        <p:spPr>
          <a:xfrm flipH="1">
            <a:off x="4053248" y="3408407"/>
            <a:ext cx="1230442" cy="1089929"/>
          </a:xfrm>
          <a:prstGeom prst="line">
            <a:avLst/>
          </a:prstGeom>
          <a:noFill/>
          <a:ln w="31750" cap="flat" cmpd="sng" algn="ctr">
            <a:solidFill>
              <a:sysClr val="windowText" lastClr="000000"/>
            </a:solidFill>
            <a:prstDash val="solid"/>
            <a:headEnd type="none"/>
            <a:tailEnd type="stealth" w="lg" len="lg"/>
          </a:ln>
          <a:effectLst/>
        </p:spPr>
      </p:cxnSp>
      <p:cxnSp>
        <p:nvCxnSpPr>
          <p:cNvPr id="22" name="直接连接符 18"/>
          <p:cNvCxnSpPr>
            <a:stCxn id="5" idx="2"/>
            <a:endCxn id="12" idx="1"/>
          </p:cNvCxnSpPr>
          <p:nvPr/>
        </p:nvCxnSpPr>
        <p:spPr>
          <a:xfrm>
            <a:off x="2321697" y="3410464"/>
            <a:ext cx="744220" cy="1087872"/>
          </a:xfrm>
          <a:prstGeom prst="line">
            <a:avLst/>
          </a:prstGeom>
          <a:noFill/>
          <a:ln w="31750" cap="flat" cmpd="sng" algn="ctr">
            <a:solidFill>
              <a:sysClr val="windowText" lastClr="000000"/>
            </a:solidFill>
            <a:prstDash val="solid"/>
            <a:headEnd type="none"/>
            <a:tailEnd type="stealth" w="lg" len="lg"/>
          </a:ln>
          <a:effectLst/>
        </p:spPr>
      </p:cxnSp>
      <p:sp>
        <p:nvSpPr>
          <p:cNvPr id="23" name="爆炸形 1 19"/>
          <p:cNvSpPr/>
          <p:nvPr/>
        </p:nvSpPr>
        <p:spPr>
          <a:xfrm>
            <a:off x="3627873" y="4101550"/>
            <a:ext cx="865918" cy="766118"/>
          </a:xfrm>
          <a:prstGeom prst="irregularSeal1">
            <a:avLst/>
          </a:prstGeom>
          <a:solidFill>
            <a:srgbClr val="FF0000"/>
          </a:solidFill>
          <a:ln w="9525" cap="flat" cmpd="sng" algn="ctr">
            <a:solidFill>
              <a:srgbClr val="FF0000"/>
            </a:solidFill>
            <a:prstDash val="solid"/>
          </a:ln>
          <a:effectLst>
            <a:outerShdw blurRad="40000" dist="23000" dir="5400000" rotWithShape="0">
              <a:srgbClr val="000000">
                <a:alpha val="35000"/>
              </a:srgbClr>
            </a:outerShdw>
          </a:effectLst>
        </p:spPr>
        <p:txBody>
          <a:bodyPr rtlCol="0" anchor="ctr"/>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000" b="0" i="0" u="none" strike="noStrike" kern="1200" cap="none" spc="0" normalizeH="0" baseline="0" noProof="0">
              <a:ln>
                <a:noFill/>
              </a:ln>
              <a:solidFill>
                <a:prstClr val="white"/>
              </a:solidFill>
              <a:effectLst/>
              <a:uLnTx/>
              <a:uFillTx/>
              <a:ea typeface="黑体" panose="02010609060101010101" pitchFamily="49" charset="-122"/>
              <a:cs typeface="Times New Roman" panose="02020603050405020304" pitchFamily="18" charset="0"/>
            </a:endParaRPr>
          </a:p>
        </p:txBody>
      </p:sp>
      <p:sp>
        <p:nvSpPr>
          <p:cNvPr id="24" name="圆角矩形 20"/>
          <p:cNvSpPr/>
          <p:nvPr/>
        </p:nvSpPr>
        <p:spPr>
          <a:xfrm>
            <a:off x="696127" y="1459863"/>
            <a:ext cx="2745457" cy="870856"/>
          </a:xfrm>
          <a:prstGeom prst="roundRect">
            <a:avLst/>
          </a:prstGeom>
          <a:solidFill>
            <a:srgbClr val="4BACC6">
              <a:lumMod val="20000"/>
              <a:lumOff val="80000"/>
            </a:srgbClr>
          </a:solidFill>
          <a:ln w="25400" cap="flat" cmpd="sng" algn="ctr">
            <a:solidFill>
              <a:sysClr val="windowText" lastClr="000000"/>
            </a:solidFill>
            <a:prstDash val="solid"/>
          </a:ln>
          <a:effectLst/>
        </p:spPr>
        <p:txBody>
          <a:bodyPr rtlCol="0" anchor="ctr"/>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3200" b="1" i="0" u="none" strike="noStrike" kern="1200" cap="none" spc="0" normalizeH="0" baseline="0" noProof="0" dirty="0">
                <a:ln>
                  <a:noFill/>
                </a:ln>
                <a:solidFill>
                  <a:prstClr val="black"/>
                </a:solidFill>
                <a:effectLst/>
                <a:uLnTx/>
                <a:uFillTx/>
                <a:ea typeface="黑体" panose="02010609060101010101" pitchFamily="49" charset="-122"/>
                <a:cs typeface="+mn-ea"/>
              </a:rPr>
              <a:t>发生冲突</a:t>
            </a:r>
            <a:endParaRPr kumimoji="0" lang="zh-CN" altLang="en-US" sz="3200" b="1" i="0" u="none" strike="noStrike" kern="1200" cap="none" spc="0" normalizeH="0" baseline="0" noProof="0" dirty="0">
              <a:ln>
                <a:noFill/>
              </a:ln>
              <a:solidFill>
                <a:prstClr val="black"/>
              </a:solidFill>
              <a:effectLst/>
              <a:uLnTx/>
              <a:uFillTx/>
              <a:ea typeface="黑体" panose="02010609060101010101" pitchFamily="49" charset="-122"/>
              <a:cs typeface="+mn-ea"/>
            </a:endParaRPr>
          </a:p>
        </p:txBody>
      </p:sp>
      <p:grpSp>
        <p:nvGrpSpPr>
          <p:cNvPr id="25" name="组合 21"/>
          <p:cNvGrpSpPr/>
          <p:nvPr/>
        </p:nvGrpSpPr>
        <p:grpSpPr>
          <a:xfrm>
            <a:off x="4022350" y="1459863"/>
            <a:ext cx="4590307" cy="870856"/>
            <a:chOff x="4022350" y="1459863"/>
            <a:chExt cx="4590307" cy="870856"/>
          </a:xfrm>
          <a:solidFill>
            <a:srgbClr val="4BACC6">
              <a:lumMod val="20000"/>
              <a:lumOff val="80000"/>
            </a:srgbClr>
          </a:solidFill>
        </p:grpSpPr>
        <p:sp>
          <p:nvSpPr>
            <p:cNvPr id="26" name="右箭头 22"/>
            <p:cNvSpPr/>
            <p:nvPr/>
          </p:nvSpPr>
          <p:spPr>
            <a:xfrm>
              <a:off x="4022350" y="1718320"/>
              <a:ext cx="777916" cy="353943"/>
            </a:xfrm>
            <a:prstGeom prst="rightArrow">
              <a:avLst/>
            </a:prstGeom>
            <a:grpFill/>
            <a:ln w="25400" cap="flat" cmpd="sng" algn="ctr">
              <a:solidFill>
                <a:sysClr val="windowText" lastClr="000000"/>
              </a:solidFill>
              <a:prstDash val="solid"/>
            </a:ln>
            <a:effectLst/>
          </p:spPr>
          <p:txBody>
            <a:bodyPr rtlCol="0" anchor="ctr"/>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000" b="0" i="0" u="none" strike="noStrike" kern="1200" cap="none" spc="0" normalizeH="0" baseline="0" noProof="0">
                <a:ln>
                  <a:noFill/>
                </a:ln>
                <a:solidFill>
                  <a:prstClr val="white"/>
                </a:solidFill>
                <a:effectLst/>
                <a:uLnTx/>
                <a:uFillTx/>
                <a:ea typeface="黑体" panose="02010609060101010101" pitchFamily="49" charset="-122"/>
                <a:cs typeface="Times New Roman" panose="02020603050405020304" pitchFamily="18" charset="0"/>
              </a:endParaRPr>
            </a:p>
          </p:txBody>
        </p:sp>
        <p:sp>
          <p:nvSpPr>
            <p:cNvPr id="27" name="圆角矩形 23"/>
            <p:cNvSpPr/>
            <p:nvPr/>
          </p:nvSpPr>
          <p:spPr>
            <a:xfrm>
              <a:off x="5381032" y="1459863"/>
              <a:ext cx="3231625" cy="870856"/>
            </a:xfrm>
            <a:prstGeom prst="roundRect">
              <a:avLst/>
            </a:prstGeom>
            <a:grpFill/>
            <a:ln w="25400" cap="flat" cmpd="sng" algn="ctr">
              <a:solidFill>
                <a:sysClr val="windowText" lastClr="000000"/>
              </a:solidFill>
              <a:prstDash val="solid"/>
            </a:ln>
            <a:effectLst/>
          </p:spPr>
          <p:txBody>
            <a:bodyPr rtlCol="0" anchor="ctr"/>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3200" b="1" i="0" u="none" strike="noStrike" kern="1200" cap="none" spc="0" normalizeH="0" baseline="0" noProof="0" dirty="0">
                  <a:ln>
                    <a:noFill/>
                  </a:ln>
                  <a:solidFill>
                    <a:prstClr val="black"/>
                  </a:solidFill>
                  <a:effectLst/>
                  <a:uLnTx/>
                  <a:uFillTx/>
                  <a:ea typeface="黑体" panose="02010609060101010101" pitchFamily="49" charset="-122"/>
                </a:rPr>
                <a:t>负载震荡</a:t>
              </a:r>
              <a:endParaRPr kumimoji="0" lang="zh-CN" altLang="en-US" sz="3200" b="1" i="0" u="none" strike="noStrike" kern="1200" cap="none" spc="0" normalizeH="0" baseline="0" noProof="0" dirty="0">
                <a:ln>
                  <a:noFill/>
                </a:ln>
                <a:solidFill>
                  <a:prstClr val="black"/>
                </a:solidFill>
                <a:effectLst/>
                <a:uLnTx/>
                <a:uFillTx/>
                <a:ea typeface="黑体" panose="02010609060101010101" pitchFamily="49" charset="-122"/>
              </a:endParaRPr>
            </a:p>
          </p:txBody>
        </p:sp>
      </p:grpSp>
      <p:sp>
        <p:nvSpPr>
          <p:cNvPr id="28" name="矩形 24"/>
          <p:cNvSpPr/>
          <p:nvPr/>
        </p:nvSpPr>
        <p:spPr>
          <a:xfrm>
            <a:off x="2940900" y="5209450"/>
            <a:ext cx="282929" cy="431861"/>
          </a:xfrm>
          <a:prstGeom prst="rect">
            <a:avLst/>
          </a:prstGeom>
          <a:solidFill>
            <a:srgbClr val="9BBB59">
              <a:lumMod val="60000"/>
              <a:lumOff val="40000"/>
            </a:srgbClr>
          </a:solidFill>
          <a:ln w="25400" cap="flat" cmpd="sng" algn="ctr">
            <a:solidFill>
              <a:srgbClr val="9BBB59">
                <a:lumMod val="60000"/>
                <a:lumOff val="40000"/>
              </a:srgbClr>
            </a:solidFill>
            <a:prstDash val="solid"/>
          </a:ln>
          <a:effectLst/>
        </p:spPr>
        <p:txBody>
          <a:bodyPr vert="eaVert" rtlCol="0" anchor="ctr"/>
          <a:p>
            <a:pPr marL="0" marR="0" lvl="0" indent="0" algn="ctr" defTabSz="914400" rtl="0" eaLnBrk="0" fontAlgn="base" latinLnBrk="0" hangingPunct="0">
              <a:lnSpc>
                <a:spcPct val="100000"/>
              </a:lnSpc>
              <a:spcBef>
                <a:spcPct val="0"/>
              </a:spcBef>
              <a:spcAft>
                <a:spcPct val="0"/>
              </a:spcAft>
              <a:buClrTx/>
              <a:buSzTx/>
              <a:buFontTx/>
              <a:buNone/>
              <a:defRPr/>
            </a:pPr>
            <a:r>
              <a:rPr lang="en-US" altLang="zh-CN" sz="1100" b="1" dirty="0">
                <a:solidFill>
                  <a:prstClr val="black"/>
                </a:solidFill>
                <a:ea typeface="黑体" panose="02010609060101010101" pitchFamily="49" charset="-122"/>
                <a:cs typeface="Times New Roman" panose="02020603050405020304" pitchFamily="18" charset="0"/>
              </a:rPr>
              <a:t>1</a:t>
            </a:r>
            <a:r>
              <a:rPr kumimoji="0" lang="en-US" sz="1100" b="1" i="0" u="none" strike="noStrike" kern="1200" cap="none" spc="0" normalizeH="0" baseline="0" noProof="0" dirty="0" err="1">
                <a:ln>
                  <a:noFill/>
                </a:ln>
                <a:solidFill>
                  <a:prstClr val="black"/>
                </a:solidFill>
                <a:effectLst/>
                <a:uLnTx/>
                <a:uFillTx/>
                <a:ea typeface="黑体" panose="02010609060101010101" pitchFamily="49" charset="-122"/>
                <a:cs typeface="Times New Roman" panose="02020603050405020304" pitchFamily="18" charset="0"/>
              </a:rPr>
              <a:t>ms</a:t>
            </a:r>
            <a:endParaRPr kumimoji="0" lang="en-US" sz="1100" b="1" i="0" u="none" strike="noStrike" kern="1200" cap="none" spc="0" normalizeH="0" baseline="0" noProof="0" dirty="0">
              <a:ln>
                <a:noFill/>
              </a:ln>
              <a:solidFill>
                <a:prstClr val="black"/>
              </a:solidFill>
              <a:effectLst/>
              <a:uLnTx/>
              <a:uFillTx/>
              <a:ea typeface="黑体" panose="02010609060101010101" pitchFamily="49" charset="-122"/>
              <a:cs typeface="Times New Roman" panose="02020603050405020304" pitchFamily="18" charset="0"/>
            </a:endParaRPr>
          </a:p>
        </p:txBody>
      </p:sp>
      <p:sp>
        <p:nvSpPr>
          <p:cNvPr id="29" name="矩形 25"/>
          <p:cNvSpPr/>
          <p:nvPr/>
        </p:nvSpPr>
        <p:spPr>
          <a:xfrm>
            <a:off x="3914734" y="5209450"/>
            <a:ext cx="282929" cy="431861"/>
          </a:xfrm>
          <a:prstGeom prst="rect">
            <a:avLst/>
          </a:prstGeom>
          <a:solidFill>
            <a:srgbClr val="F79646">
              <a:lumMod val="20000"/>
              <a:lumOff val="80000"/>
            </a:srgbClr>
          </a:solidFill>
          <a:ln w="25400" cap="flat" cmpd="sng" algn="ctr">
            <a:solidFill>
              <a:srgbClr val="F79646">
                <a:lumMod val="20000"/>
                <a:lumOff val="80000"/>
              </a:srgbClr>
            </a:solidFill>
            <a:prstDash val="solid"/>
          </a:ln>
          <a:effectLst/>
        </p:spPr>
        <p:txBody>
          <a:bodyPr vert="eaVert" rtlCol="0" anchor="ctr"/>
          <a:p>
            <a:pPr marL="0" marR="0" lvl="0" indent="0" algn="ctr" defTabSz="914400" rtl="0" eaLnBrk="0" fontAlgn="base" latinLnBrk="0" hangingPunct="0">
              <a:lnSpc>
                <a:spcPct val="100000"/>
              </a:lnSpc>
              <a:spcBef>
                <a:spcPct val="0"/>
              </a:spcBef>
              <a:spcAft>
                <a:spcPct val="0"/>
              </a:spcAft>
              <a:buClrTx/>
              <a:buSzTx/>
              <a:buFontTx/>
              <a:buNone/>
              <a:defRPr/>
            </a:pPr>
            <a:r>
              <a:rPr kumimoji="0" lang="en-US" sz="1100" b="1" i="0" u="none" strike="noStrike" kern="1200" cap="none" spc="0" normalizeH="0" baseline="0" noProof="0" dirty="0">
                <a:ln>
                  <a:noFill/>
                </a:ln>
                <a:solidFill>
                  <a:prstClr val="black"/>
                </a:solidFill>
                <a:effectLst/>
                <a:uLnTx/>
                <a:uFillTx/>
                <a:ea typeface="黑体" panose="02010609060101010101" pitchFamily="49" charset="-122"/>
                <a:cs typeface="Times New Roman" panose="02020603050405020304" pitchFamily="18" charset="0"/>
              </a:rPr>
              <a:t>1ms</a:t>
            </a:r>
            <a:endParaRPr kumimoji="0" lang="en-US" sz="1100" b="1" i="0" u="none" strike="noStrike" kern="1200" cap="none" spc="0" normalizeH="0" baseline="0" noProof="0" dirty="0">
              <a:ln>
                <a:noFill/>
              </a:ln>
              <a:solidFill>
                <a:prstClr val="black"/>
              </a:solidFill>
              <a:effectLst/>
              <a:uLnTx/>
              <a:uFillTx/>
              <a:ea typeface="黑体" panose="02010609060101010101" pitchFamily="49" charset="-122"/>
              <a:cs typeface="Times New Roman" panose="02020603050405020304" pitchFamily="18" charset="0"/>
            </a:endParaRPr>
          </a:p>
        </p:txBody>
      </p:sp>
      <p:sp>
        <p:nvSpPr>
          <p:cNvPr id="30" name="矩形 26"/>
          <p:cNvSpPr/>
          <p:nvPr/>
        </p:nvSpPr>
        <p:spPr>
          <a:xfrm>
            <a:off x="4919165" y="5209450"/>
            <a:ext cx="282929" cy="911950"/>
          </a:xfrm>
          <a:prstGeom prst="rect">
            <a:avLst/>
          </a:prstGeom>
          <a:solidFill>
            <a:srgbClr val="FFFF99"/>
          </a:solidFill>
          <a:ln w="25400" cap="flat" cmpd="sng" algn="ctr">
            <a:solidFill>
              <a:srgbClr val="FFFF99"/>
            </a:solidFill>
            <a:prstDash val="solid"/>
          </a:ln>
          <a:effectLst/>
        </p:spPr>
        <p:txBody>
          <a:bodyPr vert="eaVert" rtlCol="0" anchor="ctr"/>
          <a:p>
            <a:pPr marL="0" marR="0" lvl="0" indent="0" algn="ctr" defTabSz="914400" rtl="0" eaLnBrk="0" fontAlgn="base" latinLnBrk="0" hangingPunct="0">
              <a:lnSpc>
                <a:spcPct val="100000"/>
              </a:lnSpc>
              <a:spcBef>
                <a:spcPct val="0"/>
              </a:spcBef>
              <a:spcAft>
                <a:spcPct val="0"/>
              </a:spcAft>
              <a:buClrTx/>
              <a:buSzTx/>
              <a:buFontTx/>
              <a:buNone/>
              <a:defRPr/>
            </a:pPr>
            <a:r>
              <a:rPr kumimoji="0" lang="en-US" sz="1100" b="1" i="0" u="none" strike="noStrike" kern="1200" cap="none" spc="0" normalizeH="0" baseline="0" noProof="0" dirty="0">
                <a:ln>
                  <a:noFill/>
                </a:ln>
                <a:solidFill>
                  <a:prstClr val="black"/>
                </a:solidFill>
                <a:effectLst/>
                <a:uLnTx/>
                <a:uFillTx/>
                <a:ea typeface="黑体" panose="02010609060101010101" pitchFamily="49" charset="-122"/>
                <a:cs typeface="Times New Roman" panose="02020603050405020304" pitchFamily="18" charset="0"/>
              </a:rPr>
              <a:t>4ms</a:t>
            </a:r>
            <a:endParaRPr kumimoji="0" lang="en-US" sz="1100" b="1" i="0" u="none" strike="noStrike" kern="1200" cap="none" spc="0" normalizeH="0" baseline="0" noProof="0" dirty="0">
              <a:ln>
                <a:noFill/>
              </a:ln>
              <a:solidFill>
                <a:prstClr val="black"/>
              </a:solidFill>
              <a:effectLst/>
              <a:uLnTx/>
              <a:uFillTx/>
              <a:ea typeface="黑体" panose="02010609060101010101" pitchFamily="49" charset="-122"/>
              <a:cs typeface="Times New Roman" panose="02020603050405020304" pitchFamily="18" charset="0"/>
            </a:endParaRPr>
          </a:p>
        </p:txBody>
      </p:sp>
      <p:sp>
        <p:nvSpPr>
          <p:cNvPr id="31" name="矩形 27"/>
          <p:cNvSpPr/>
          <p:nvPr/>
        </p:nvSpPr>
        <p:spPr>
          <a:xfrm>
            <a:off x="7234101" y="5209450"/>
            <a:ext cx="282929" cy="1519629"/>
          </a:xfrm>
          <a:prstGeom prst="rect">
            <a:avLst/>
          </a:prstGeom>
          <a:solidFill>
            <a:srgbClr val="C00000"/>
          </a:solidFill>
          <a:ln w="25400" cap="flat" cmpd="sng" algn="ctr">
            <a:solidFill>
              <a:srgbClr val="C00000"/>
            </a:solidFill>
            <a:prstDash val="solid"/>
          </a:ln>
          <a:effectLst/>
        </p:spPr>
        <p:txBody>
          <a:bodyPr vert="eaVert" rtlCol="0" anchor="ctr"/>
          <a:p>
            <a:pPr marL="0" marR="0" lvl="0" indent="0" algn="ctr" defTabSz="914400" rtl="0" eaLnBrk="0" fontAlgn="base" latinLnBrk="0" hangingPunct="0">
              <a:lnSpc>
                <a:spcPct val="100000"/>
              </a:lnSpc>
              <a:spcBef>
                <a:spcPct val="0"/>
              </a:spcBef>
              <a:spcAft>
                <a:spcPct val="0"/>
              </a:spcAft>
              <a:buClrTx/>
              <a:buSzTx/>
              <a:buFontTx/>
              <a:buNone/>
              <a:defRPr/>
            </a:pPr>
            <a:r>
              <a:rPr kumimoji="0" lang="en-US" sz="1100" b="1" i="0" u="none" strike="noStrike" kern="1200" cap="none" spc="0" normalizeH="0" baseline="0" noProof="0" dirty="0">
                <a:ln>
                  <a:noFill/>
                </a:ln>
                <a:solidFill>
                  <a:prstClr val="white"/>
                </a:solidFill>
                <a:effectLst/>
                <a:uLnTx/>
                <a:uFillTx/>
                <a:ea typeface="黑体" panose="02010609060101010101" pitchFamily="49" charset="-122"/>
                <a:cs typeface="Times New Roman" panose="02020603050405020304" pitchFamily="18" charset="0"/>
              </a:rPr>
              <a:t>7ms</a:t>
            </a:r>
            <a:endParaRPr kumimoji="0" lang="en-US" sz="1100" b="1" i="0" u="none" strike="noStrike" kern="1200" cap="none" spc="0" normalizeH="0" baseline="0" noProof="0" dirty="0">
              <a:ln>
                <a:noFill/>
              </a:ln>
              <a:solidFill>
                <a:prstClr val="white"/>
              </a:solidFill>
              <a:effectLst/>
              <a:uLnTx/>
              <a:uFillTx/>
              <a:ea typeface="黑体" panose="02010609060101010101" pitchFamily="49" charset="-122"/>
              <a:cs typeface="Times New Roman" panose="02020603050405020304" pitchFamily="18" charset="0"/>
            </a:endParaRPr>
          </a:p>
        </p:txBody>
      </p:sp>
      <p:sp>
        <p:nvSpPr>
          <p:cNvPr id="32" name="矩形 28"/>
          <p:cNvSpPr/>
          <p:nvPr/>
        </p:nvSpPr>
        <p:spPr>
          <a:xfrm>
            <a:off x="3914734" y="5209450"/>
            <a:ext cx="282929" cy="1519629"/>
          </a:xfrm>
          <a:prstGeom prst="rect">
            <a:avLst/>
          </a:prstGeom>
          <a:solidFill>
            <a:srgbClr val="C00000"/>
          </a:solidFill>
          <a:ln w="25400" cap="flat" cmpd="sng" algn="ctr">
            <a:solidFill>
              <a:srgbClr val="C00000"/>
            </a:solidFill>
            <a:prstDash val="solid"/>
          </a:ln>
          <a:effectLst/>
        </p:spPr>
        <p:txBody>
          <a:bodyPr vert="eaVert" rtlCol="0" anchor="ctr"/>
          <a:p>
            <a:pPr marL="0" marR="0" lvl="0" indent="0" algn="ctr" defTabSz="914400" rtl="0" eaLnBrk="0" fontAlgn="base" latinLnBrk="0" hangingPunct="0">
              <a:lnSpc>
                <a:spcPct val="100000"/>
              </a:lnSpc>
              <a:spcBef>
                <a:spcPct val="0"/>
              </a:spcBef>
              <a:spcAft>
                <a:spcPct val="0"/>
              </a:spcAft>
              <a:buClrTx/>
              <a:buSzTx/>
              <a:buFontTx/>
              <a:buNone/>
              <a:defRPr/>
            </a:pPr>
            <a:r>
              <a:rPr kumimoji="0" lang="en-US" sz="1100" b="1" i="0" u="none" strike="noStrike" kern="1200" cap="none" spc="0" normalizeH="0" baseline="0" noProof="0" dirty="0">
                <a:ln>
                  <a:noFill/>
                </a:ln>
                <a:solidFill>
                  <a:prstClr val="white"/>
                </a:solidFill>
                <a:effectLst/>
                <a:uLnTx/>
                <a:uFillTx/>
                <a:ea typeface="黑体" panose="02010609060101010101" pitchFamily="49" charset="-122"/>
                <a:cs typeface="Times New Roman" panose="02020603050405020304" pitchFamily="18" charset="0"/>
              </a:rPr>
              <a:t>7ms</a:t>
            </a:r>
            <a:endParaRPr kumimoji="0" lang="en-US" sz="1100" b="1" i="0" u="none" strike="noStrike" kern="1200" cap="none" spc="0" normalizeH="0" baseline="0" noProof="0" dirty="0">
              <a:ln>
                <a:noFill/>
              </a:ln>
              <a:solidFill>
                <a:prstClr val="white"/>
              </a:solidFill>
              <a:effectLst/>
              <a:uLnTx/>
              <a:uFillTx/>
              <a:ea typeface="黑体" panose="02010609060101010101" pitchFamily="49" charset="-122"/>
              <a:cs typeface="Times New Roman" panose="02020603050405020304" pitchFamily="18" charset="0"/>
            </a:endParaRPr>
          </a:p>
        </p:txBody>
      </p:sp>
      <p:sp>
        <p:nvSpPr>
          <p:cNvPr id="33" name="文本框 29"/>
          <p:cNvSpPr txBox="1"/>
          <p:nvPr/>
        </p:nvSpPr>
        <p:spPr>
          <a:xfrm>
            <a:off x="200474" y="3088378"/>
            <a:ext cx="1475084" cy="400110"/>
          </a:xfrm>
          <a:prstGeom prst="rect">
            <a:avLst/>
          </a:prstGeom>
          <a:noFill/>
        </p:spPr>
        <p:txBody>
          <a:bodyPr wrap="none" rtlCol="0">
            <a:spAutoFit/>
          </a:bodyPr>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2000" b="1" i="0" u="none" strike="noStrike" kern="1200" cap="none" spc="0" normalizeH="0" baseline="0" noProof="0" dirty="0">
                <a:ln>
                  <a:noFill/>
                </a:ln>
                <a:solidFill>
                  <a:prstClr val="black"/>
                </a:solidFill>
                <a:effectLst/>
                <a:uLnTx/>
                <a:uFillTx/>
                <a:ea typeface="黑体" panose="02010609060101010101" pitchFamily="49" charset="-122"/>
              </a:rPr>
              <a:t>存储客户端</a:t>
            </a:r>
            <a:endParaRPr kumimoji="0" lang="zh-CN" altLang="en-US" sz="2000" b="1" i="0" u="none" strike="noStrike" kern="1200" cap="none" spc="0" normalizeH="0" baseline="0" noProof="0" dirty="0">
              <a:ln>
                <a:noFill/>
              </a:ln>
              <a:solidFill>
                <a:prstClr val="black"/>
              </a:solidFill>
              <a:effectLst/>
              <a:uLnTx/>
              <a:uFillTx/>
              <a:ea typeface="黑体" panose="02010609060101010101" pitchFamily="49" charset="-122"/>
            </a:endParaRPr>
          </a:p>
        </p:txBody>
      </p:sp>
      <p:sp>
        <p:nvSpPr>
          <p:cNvPr id="34" name="文本框 30"/>
          <p:cNvSpPr txBox="1"/>
          <p:nvPr/>
        </p:nvSpPr>
        <p:spPr>
          <a:xfrm>
            <a:off x="200474" y="4510004"/>
            <a:ext cx="1475084" cy="400110"/>
          </a:xfrm>
          <a:prstGeom prst="rect">
            <a:avLst/>
          </a:prstGeom>
          <a:noFill/>
        </p:spPr>
        <p:txBody>
          <a:bodyPr wrap="none" rtlCol="0">
            <a:spAutoFit/>
          </a:bodyPr>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2000" b="1" i="0" u="none" strike="noStrike" kern="1200" cap="none" spc="0" normalizeH="0" baseline="0" noProof="0" dirty="0">
                <a:ln>
                  <a:noFill/>
                </a:ln>
                <a:solidFill>
                  <a:prstClr val="black"/>
                </a:solidFill>
                <a:effectLst/>
                <a:uLnTx/>
                <a:uFillTx/>
                <a:ea typeface="黑体" panose="02010609060101010101" pitchFamily="49" charset="-122"/>
              </a:rPr>
              <a:t>副本服务器</a:t>
            </a:r>
            <a:endParaRPr kumimoji="0" lang="zh-CN" altLang="en-US" sz="2000" b="1" i="0" u="none" strike="noStrike" kern="1200" cap="none" spc="0" normalizeH="0" baseline="0" noProof="0" dirty="0">
              <a:ln>
                <a:noFill/>
              </a:ln>
              <a:solidFill>
                <a:prstClr val="black"/>
              </a:solidFill>
              <a:effectLst/>
              <a:uLnTx/>
              <a:uFillTx/>
              <a:ea typeface="黑体" panose="02010609060101010101" pitchFamily="49" charset="-122"/>
            </a:endParaRPr>
          </a:p>
        </p:txBody>
      </p:sp>
      <p:sp>
        <p:nvSpPr>
          <p:cNvPr id="35" name="文本框 31"/>
          <p:cNvSpPr txBox="1"/>
          <p:nvPr/>
        </p:nvSpPr>
        <p:spPr>
          <a:xfrm>
            <a:off x="200474" y="5401500"/>
            <a:ext cx="1991251" cy="400110"/>
          </a:xfrm>
          <a:prstGeom prst="rect">
            <a:avLst/>
          </a:prstGeom>
          <a:noFill/>
        </p:spPr>
        <p:txBody>
          <a:bodyPr wrap="none" rtlCol="0">
            <a:spAutoFit/>
          </a:bodyPr>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2000" b="1" i="0" u="none" strike="noStrike" kern="1200" cap="none" spc="0" normalizeH="0" baseline="0" noProof="0" dirty="0">
                <a:ln>
                  <a:noFill/>
                </a:ln>
                <a:solidFill>
                  <a:prstClr val="black"/>
                </a:solidFill>
                <a:effectLst/>
                <a:uLnTx/>
                <a:uFillTx/>
                <a:ea typeface="黑体" panose="02010609060101010101" pitchFamily="49" charset="-122"/>
              </a:rPr>
              <a:t>服务器响应延迟</a:t>
            </a:r>
            <a:endParaRPr kumimoji="0" lang="zh-CN" altLang="en-US" sz="2000" b="1" i="0" u="none" strike="noStrike" kern="1200" cap="none" spc="0" normalizeH="0" baseline="0" noProof="0" dirty="0">
              <a:ln>
                <a:noFill/>
              </a:ln>
              <a:solidFill>
                <a:prstClr val="black"/>
              </a:solidFill>
              <a:effectLst/>
              <a:uLnTx/>
              <a:uFillTx/>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up)">
                                      <p:cBhvr>
                                        <p:cTn id="7" dur="500"/>
                                        <p:tgtEl>
                                          <p:spTgt spid="22"/>
                                        </p:tgtEl>
                                      </p:cBhvr>
                                    </p:animEffect>
                                  </p:childTnLst>
                                </p:cTn>
                              </p:par>
                              <p:par>
                                <p:cTn id="8" presetID="22" presetClass="entr" presetSubtype="1"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wipe(up)">
                                      <p:cBhvr>
                                        <p:cTn id="10" dur="500"/>
                                        <p:tgtEl>
                                          <p:spTgt spid="17"/>
                                        </p:tgtEl>
                                      </p:cBhvr>
                                    </p:animEffect>
                                  </p:childTnLst>
                                </p:cTn>
                              </p:par>
                              <p:par>
                                <p:cTn id="11" presetID="22" presetClass="entr" presetSubtype="1"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wipe(up)">
                                      <p:cBhvr>
                                        <p:cTn id="13" dur="500"/>
                                        <p:tgtEl>
                                          <p:spTgt spid="18"/>
                                        </p:tgtEl>
                                      </p:cBhvr>
                                    </p:animEffect>
                                  </p:childTnLst>
                                </p:cTn>
                              </p:par>
                              <p:par>
                                <p:cTn id="14" presetID="22" presetClass="entr" presetSubtype="1" fill="hold" nodeType="with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wipe(up)">
                                      <p:cBhvr>
                                        <p:cTn id="16" dur="500"/>
                                        <p:tgtEl>
                                          <p:spTgt spid="21"/>
                                        </p:tgtEl>
                                      </p:cBhvr>
                                    </p:animEffect>
                                  </p:childTnLst>
                                </p:cTn>
                              </p:par>
                              <p:par>
                                <p:cTn id="17" presetID="22" presetClass="entr" presetSubtype="1" fill="hold" nodeType="with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wipe(up)">
                                      <p:cBhvr>
                                        <p:cTn id="19" dur="500"/>
                                        <p:tgtEl>
                                          <p:spTgt spid="19"/>
                                        </p:tgtEl>
                                      </p:cBhvr>
                                    </p:animEffect>
                                  </p:childTnLst>
                                </p:cTn>
                              </p:par>
                              <p:par>
                                <p:cTn id="20" presetID="22" presetClass="entr" presetSubtype="1" fill="hold" nodeType="with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wipe(up)">
                                      <p:cBhvr>
                                        <p:cTn id="22" dur="500"/>
                                        <p:tgtEl>
                                          <p:spTgt spid="20"/>
                                        </p:tgtEl>
                                      </p:cBhvr>
                                    </p:animEffect>
                                  </p:childTnLst>
                                </p:cTn>
                              </p:par>
                            </p:childTnLst>
                          </p:cTn>
                        </p:par>
                        <p:par>
                          <p:cTn id="23" fill="hold">
                            <p:stCondLst>
                              <p:cond delay="500"/>
                            </p:stCondLst>
                            <p:childTnLst>
                              <p:par>
                                <p:cTn id="24" presetID="1" presetClass="entr" presetSubtype="0" fill="hold" grpId="0" nodeType="afterEffect">
                                  <p:stCondLst>
                                    <p:cond delay="0"/>
                                  </p:stCondLst>
                                  <p:childTnLst>
                                    <p:set>
                                      <p:cBhvr>
                                        <p:cTn id="25" dur="1" fill="hold">
                                          <p:stCondLst>
                                            <p:cond delay="0"/>
                                          </p:stCondLst>
                                        </p:cTn>
                                        <p:tgtEl>
                                          <p:spTgt spid="23"/>
                                        </p:tgtEl>
                                        <p:attrNameLst>
                                          <p:attrName>style.visibility</p:attrName>
                                        </p:attrNameLst>
                                      </p:cBhvr>
                                      <p:to>
                                        <p:strVal val="visible"/>
                                      </p:to>
                                    </p:set>
                                  </p:childTnLst>
                                </p:cTn>
                              </p:par>
                            </p:childTnLst>
                          </p:cTn>
                        </p:par>
                        <p:par>
                          <p:cTn id="26" fill="hold">
                            <p:stCondLst>
                              <p:cond delay="500"/>
                            </p:stCondLst>
                            <p:childTnLst>
                              <p:par>
                                <p:cTn id="27" presetID="1" presetClass="entr" presetSubtype="0" fill="hold" grpId="0" nodeType="after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25"/>
                                        </p:tgtEl>
                                        <p:attrNameLst>
                                          <p:attrName>style.visibility</p:attrName>
                                        </p:attrNameLst>
                                      </p:cBhvr>
                                      <p:to>
                                        <p:strVal val="visible"/>
                                      </p:to>
                                    </p:set>
                                    <p:animEffect transition="in" filter="wipe(left)">
                                      <p:cBhvr>
                                        <p:cTn id="33" dur="500"/>
                                        <p:tgtEl>
                                          <p:spTgt spid="25"/>
                                        </p:tgtEl>
                                      </p:cBhvr>
                                    </p:animEffect>
                                  </p:childTnLst>
                                </p:cTn>
                              </p:par>
                              <p:par>
                                <p:cTn id="34" presetID="1" presetClass="entr" presetSubtype="0" fill="hold" grpId="0" nodeType="withEffect">
                                  <p:stCondLst>
                                    <p:cond delay="0"/>
                                  </p:stCondLst>
                                  <p:childTnLst>
                                    <p:set>
                                      <p:cBhvr>
                                        <p:cTn id="35"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bldLvl="0" animBg="1"/>
      <p:bldP spid="24" grpId="0" bldLvl="0" animBg="1"/>
      <p:bldP spid="32" grpId="0" bldLvl="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副本选择节点(RSNode)</a:t>
            </a:r>
            <a:endParaRPr lang="zh-CN" altLang="en-US"/>
          </a:p>
        </p:txBody>
      </p:sp>
      <p:sp>
        <p:nvSpPr>
          <p:cNvPr id="5" name="矩形 2"/>
          <p:cNvSpPr/>
          <p:nvPr/>
        </p:nvSpPr>
        <p:spPr>
          <a:xfrm>
            <a:off x="3884830" y="1774480"/>
            <a:ext cx="729049" cy="333974"/>
          </a:xfrm>
          <a:prstGeom prst="rect">
            <a:avLst/>
          </a:prstGeom>
          <a:solidFill>
            <a:srgbClr val="C0504D">
              <a:lumMod val="75000"/>
            </a:srgbClr>
          </a:solidFill>
          <a:ln w="25400" cap="flat" cmpd="sng" algn="ctr">
            <a:solidFill>
              <a:srgbClr val="C0504D">
                <a:lumMod val="75000"/>
              </a:srgbClr>
            </a:solidFill>
            <a:prstDash val="solid"/>
          </a:ln>
          <a:effectLst/>
        </p:spPr>
        <p:txBody>
          <a:bodyPr rtlCol="0" anchor="ctr"/>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000" b="0" i="0" u="none" strike="noStrike" kern="1200" cap="none" spc="0" normalizeH="0" baseline="0" noProof="0" dirty="0">
              <a:ln>
                <a:noFill/>
              </a:ln>
              <a:solidFill>
                <a:prstClr val="white"/>
              </a:solidFill>
              <a:effectLst/>
              <a:uLnTx/>
              <a:uFillTx/>
              <a:ea typeface="黑体" panose="02010609060101010101" pitchFamily="49" charset="-122"/>
              <a:cs typeface="Times New Roman" panose="02020603050405020304" pitchFamily="18" charset="0"/>
            </a:endParaRPr>
          </a:p>
        </p:txBody>
      </p:sp>
      <p:sp>
        <p:nvSpPr>
          <p:cNvPr id="6" name="文本框 3"/>
          <p:cNvSpPr txBox="1"/>
          <p:nvPr/>
        </p:nvSpPr>
        <p:spPr>
          <a:xfrm>
            <a:off x="187642" y="1756801"/>
            <a:ext cx="1475084" cy="400110"/>
          </a:xfrm>
          <a:prstGeom prst="rect">
            <a:avLst/>
          </a:prstGeom>
          <a:noFill/>
        </p:spPr>
        <p:txBody>
          <a:bodyPr wrap="none" rtlCol="0">
            <a:spAutoFit/>
          </a:bodyPr>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2000" b="1" i="0" u="none" strike="noStrike" kern="1200" cap="none" spc="0" normalizeH="0" baseline="0" noProof="0" dirty="0">
                <a:ln>
                  <a:noFill/>
                </a:ln>
                <a:solidFill>
                  <a:prstClr val="black"/>
                </a:solidFill>
                <a:effectLst/>
                <a:uLnTx/>
                <a:uFillTx/>
                <a:ea typeface="黑体" panose="02010609060101010101" pitchFamily="49" charset="-122"/>
                <a:cs typeface="+mn-ea"/>
              </a:rPr>
              <a:t>存储客户端</a:t>
            </a:r>
            <a:endParaRPr kumimoji="0" lang="zh-CN" altLang="en-US" sz="2000" b="1" i="0" u="none" strike="noStrike" kern="1200" cap="none" spc="0" normalizeH="0" baseline="0" noProof="0" dirty="0">
              <a:ln>
                <a:noFill/>
              </a:ln>
              <a:solidFill>
                <a:prstClr val="black"/>
              </a:solidFill>
              <a:effectLst/>
              <a:uLnTx/>
              <a:uFillTx/>
              <a:ea typeface="黑体" panose="02010609060101010101" pitchFamily="49" charset="-122"/>
              <a:cs typeface="+mn-ea"/>
            </a:endParaRPr>
          </a:p>
        </p:txBody>
      </p:sp>
      <p:sp>
        <p:nvSpPr>
          <p:cNvPr id="7" name="矩形 4"/>
          <p:cNvSpPr/>
          <p:nvPr/>
        </p:nvSpPr>
        <p:spPr>
          <a:xfrm>
            <a:off x="4872161" y="1774480"/>
            <a:ext cx="729049" cy="333974"/>
          </a:xfrm>
          <a:prstGeom prst="rect">
            <a:avLst/>
          </a:prstGeom>
          <a:solidFill>
            <a:srgbClr val="C0504D">
              <a:lumMod val="75000"/>
            </a:srgbClr>
          </a:solidFill>
          <a:ln w="25400" cap="flat" cmpd="sng" algn="ctr">
            <a:solidFill>
              <a:srgbClr val="C0504D">
                <a:lumMod val="75000"/>
              </a:srgbClr>
            </a:solidFill>
            <a:prstDash val="solid"/>
          </a:ln>
          <a:effectLst/>
        </p:spPr>
        <p:txBody>
          <a:bodyPr rtlCol="0" anchor="ctr"/>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000" b="0" i="0" u="none" strike="noStrike" kern="1200" cap="none" spc="0" normalizeH="0" baseline="0" noProof="0" dirty="0">
              <a:ln>
                <a:noFill/>
              </a:ln>
              <a:solidFill>
                <a:prstClr val="white"/>
              </a:solidFill>
              <a:effectLst/>
              <a:uLnTx/>
              <a:uFillTx/>
              <a:ea typeface="黑体" panose="02010609060101010101" pitchFamily="49" charset="-122"/>
              <a:cs typeface="Times New Roman" panose="02020603050405020304" pitchFamily="18" charset="0"/>
            </a:endParaRPr>
          </a:p>
        </p:txBody>
      </p:sp>
      <p:sp>
        <p:nvSpPr>
          <p:cNvPr id="8" name="矩形 5"/>
          <p:cNvSpPr/>
          <p:nvPr/>
        </p:nvSpPr>
        <p:spPr>
          <a:xfrm>
            <a:off x="5859492" y="1774480"/>
            <a:ext cx="729049" cy="333974"/>
          </a:xfrm>
          <a:prstGeom prst="rect">
            <a:avLst/>
          </a:prstGeom>
          <a:solidFill>
            <a:srgbClr val="C0504D">
              <a:lumMod val="75000"/>
            </a:srgbClr>
          </a:solidFill>
          <a:ln w="25400" cap="flat" cmpd="sng" algn="ctr">
            <a:solidFill>
              <a:srgbClr val="C0504D">
                <a:lumMod val="75000"/>
              </a:srgbClr>
            </a:solidFill>
            <a:prstDash val="solid"/>
          </a:ln>
          <a:effectLst/>
        </p:spPr>
        <p:txBody>
          <a:bodyPr rtlCol="0" anchor="ctr"/>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000" b="0" i="0" u="none" strike="noStrike" kern="1200" cap="none" spc="0" normalizeH="0" baseline="0" noProof="0" dirty="0">
              <a:ln>
                <a:noFill/>
              </a:ln>
              <a:solidFill>
                <a:prstClr val="white"/>
              </a:solidFill>
              <a:effectLst/>
              <a:uLnTx/>
              <a:uFillTx/>
              <a:ea typeface="黑体" panose="02010609060101010101" pitchFamily="49" charset="-122"/>
              <a:cs typeface="Times New Roman" panose="02020603050405020304" pitchFamily="18" charset="0"/>
            </a:endParaRPr>
          </a:p>
        </p:txBody>
      </p:sp>
      <p:sp>
        <p:nvSpPr>
          <p:cNvPr id="9" name="矩形 6"/>
          <p:cNvSpPr/>
          <p:nvPr/>
        </p:nvSpPr>
        <p:spPr>
          <a:xfrm>
            <a:off x="7327254" y="1774480"/>
            <a:ext cx="729049" cy="333974"/>
          </a:xfrm>
          <a:prstGeom prst="rect">
            <a:avLst/>
          </a:prstGeom>
          <a:solidFill>
            <a:srgbClr val="C0504D">
              <a:lumMod val="75000"/>
            </a:srgbClr>
          </a:solidFill>
          <a:ln w="25400" cap="flat" cmpd="sng" algn="ctr">
            <a:solidFill>
              <a:srgbClr val="C0504D">
                <a:lumMod val="75000"/>
              </a:srgbClr>
            </a:solidFill>
            <a:prstDash val="solid"/>
          </a:ln>
          <a:effectLst/>
        </p:spPr>
        <p:txBody>
          <a:bodyPr rtlCol="0" anchor="ctr"/>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000" b="0" i="0" u="none" strike="noStrike" kern="1200" cap="none" spc="0" normalizeH="0" baseline="0" noProof="0" dirty="0">
              <a:ln>
                <a:noFill/>
              </a:ln>
              <a:solidFill>
                <a:prstClr val="white"/>
              </a:solidFill>
              <a:effectLst/>
              <a:uLnTx/>
              <a:uFillTx/>
              <a:ea typeface="黑体" panose="02010609060101010101" pitchFamily="49" charset="-122"/>
              <a:cs typeface="Times New Roman" panose="02020603050405020304" pitchFamily="18" charset="0"/>
            </a:endParaRPr>
          </a:p>
        </p:txBody>
      </p:sp>
      <p:sp>
        <p:nvSpPr>
          <p:cNvPr id="10" name="文本框 7"/>
          <p:cNvSpPr txBox="1"/>
          <p:nvPr/>
        </p:nvSpPr>
        <p:spPr>
          <a:xfrm>
            <a:off x="6704448" y="1756801"/>
            <a:ext cx="697627" cy="400110"/>
          </a:xfrm>
          <a:prstGeom prst="rect">
            <a:avLst/>
          </a:prstGeom>
          <a:noFill/>
        </p:spPr>
        <p:txBody>
          <a:bodyPr wrap="none" rtlCol="0">
            <a:spAutoFit/>
          </a:bodyPr>
          <a:p>
            <a:pPr marL="0" marR="0" lvl="0" indent="0" algn="l" defTabSz="914400" rtl="0" eaLnBrk="0" fontAlgn="base" latinLnBrk="0" hangingPunct="0">
              <a:lnSpc>
                <a:spcPct val="100000"/>
              </a:lnSpc>
              <a:spcBef>
                <a:spcPct val="0"/>
              </a:spcBef>
              <a:spcAft>
                <a:spcPct val="0"/>
              </a:spcAft>
              <a:buClrTx/>
              <a:buSzTx/>
              <a:buFontTx/>
              <a:buNone/>
              <a:defRPr/>
            </a:pPr>
            <a:r>
              <a:rPr kumimoji="0" lang="en-US" sz="2000" b="1" i="0" u="none" strike="noStrike" kern="1200" cap="none" spc="0" normalizeH="0" baseline="0" noProof="0" dirty="0">
                <a:ln>
                  <a:noFill/>
                </a:ln>
                <a:solidFill>
                  <a:prstClr val="black"/>
                </a:solidFill>
                <a:effectLst/>
                <a:uLnTx/>
                <a:uFillTx/>
                <a:ea typeface="黑体" panose="02010609060101010101" pitchFamily="49" charset="-122"/>
                <a:cs typeface="Times New Roman" panose="02020603050405020304" pitchFamily="18" charset="0"/>
              </a:rPr>
              <a:t>……</a:t>
            </a:r>
            <a:endParaRPr kumimoji="0" lang="en-US" sz="2000" b="1" i="0" u="none" strike="noStrike" kern="1200" cap="none" spc="0" normalizeH="0" baseline="0" noProof="0" dirty="0">
              <a:ln>
                <a:noFill/>
              </a:ln>
              <a:solidFill>
                <a:prstClr val="black"/>
              </a:solidFill>
              <a:effectLst/>
              <a:uLnTx/>
              <a:uFillTx/>
              <a:ea typeface="黑体" panose="02010609060101010101" pitchFamily="49" charset="-122"/>
              <a:cs typeface="Times New Roman" panose="02020603050405020304" pitchFamily="18" charset="0"/>
            </a:endParaRPr>
          </a:p>
        </p:txBody>
      </p:sp>
      <p:sp>
        <p:nvSpPr>
          <p:cNvPr id="11" name="流程图: 磁盘 8"/>
          <p:cNvSpPr/>
          <p:nvPr/>
        </p:nvSpPr>
        <p:spPr>
          <a:xfrm>
            <a:off x="3665220" y="4283697"/>
            <a:ext cx="729049" cy="381000"/>
          </a:xfrm>
          <a:prstGeom prst="flowChartMagneticDisk">
            <a:avLst/>
          </a:prstGeom>
          <a:solidFill>
            <a:srgbClr val="4F81BD"/>
          </a:solidFill>
          <a:ln w="25400" cap="flat" cmpd="sng" algn="ctr">
            <a:solidFill>
              <a:srgbClr val="4F81BD">
                <a:shade val="50000"/>
              </a:srgbClr>
            </a:solidFill>
            <a:prstDash val="solid"/>
          </a:ln>
          <a:effectLst/>
        </p:spPr>
        <p:txBody>
          <a:bodyPr rtlCol="0" anchor="ctr"/>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000" b="0" i="0" u="none" strike="noStrike" kern="1200" cap="none" spc="0" normalizeH="0" baseline="0" noProof="0">
              <a:ln>
                <a:noFill/>
              </a:ln>
              <a:solidFill>
                <a:prstClr val="white"/>
              </a:solidFill>
              <a:effectLst/>
              <a:uLnTx/>
              <a:uFillTx/>
              <a:ea typeface="黑体" panose="02010609060101010101" pitchFamily="49" charset="-122"/>
              <a:cs typeface="Times New Roman" panose="02020603050405020304" pitchFamily="18" charset="0"/>
            </a:endParaRPr>
          </a:p>
        </p:txBody>
      </p:sp>
      <p:sp>
        <p:nvSpPr>
          <p:cNvPr id="12" name="流程图: 磁盘 9"/>
          <p:cNvSpPr/>
          <p:nvPr/>
        </p:nvSpPr>
        <p:spPr>
          <a:xfrm>
            <a:off x="4652551" y="4283697"/>
            <a:ext cx="729049" cy="381000"/>
          </a:xfrm>
          <a:prstGeom prst="flowChartMagneticDisk">
            <a:avLst/>
          </a:prstGeom>
          <a:solidFill>
            <a:srgbClr val="4F81BD"/>
          </a:solidFill>
          <a:ln w="25400" cap="flat" cmpd="sng" algn="ctr">
            <a:solidFill>
              <a:srgbClr val="4F81BD">
                <a:shade val="50000"/>
              </a:srgbClr>
            </a:solidFill>
            <a:prstDash val="solid"/>
          </a:ln>
          <a:effectLst/>
        </p:spPr>
        <p:txBody>
          <a:bodyPr rtlCol="0" anchor="ctr"/>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000" b="0" i="0" u="none" strike="noStrike" kern="1200" cap="none" spc="0" normalizeH="0" baseline="0" noProof="0">
              <a:ln>
                <a:noFill/>
              </a:ln>
              <a:solidFill>
                <a:prstClr val="white"/>
              </a:solidFill>
              <a:effectLst/>
              <a:uLnTx/>
              <a:uFillTx/>
              <a:ea typeface="黑体" panose="02010609060101010101" pitchFamily="49" charset="-122"/>
              <a:cs typeface="Times New Roman" panose="02020603050405020304" pitchFamily="18" charset="0"/>
            </a:endParaRPr>
          </a:p>
        </p:txBody>
      </p:sp>
      <p:sp>
        <p:nvSpPr>
          <p:cNvPr id="13" name="流程图: 磁盘 10"/>
          <p:cNvSpPr/>
          <p:nvPr/>
        </p:nvSpPr>
        <p:spPr>
          <a:xfrm>
            <a:off x="6297970" y="4283697"/>
            <a:ext cx="729049" cy="381000"/>
          </a:xfrm>
          <a:prstGeom prst="flowChartMagneticDisk">
            <a:avLst/>
          </a:prstGeom>
          <a:solidFill>
            <a:srgbClr val="4F81BD"/>
          </a:solidFill>
          <a:ln w="25400" cap="flat" cmpd="sng" algn="ctr">
            <a:solidFill>
              <a:srgbClr val="4F81BD">
                <a:shade val="50000"/>
              </a:srgbClr>
            </a:solidFill>
            <a:prstDash val="solid"/>
          </a:ln>
          <a:effectLst/>
        </p:spPr>
        <p:txBody>
          <a:bodyPr rtlCol="0" anchor="ctr"/>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000" b="0" i="0" u="none" strike="noStrike" kern="1200" cap="none" spc="0" normalizeH="0" baseline="0" noProof="0">
              <a:ln>
                <a:noFill/>
              </a:ln>
              <a:solidFill>
                <a:prstClr val="white"/>
              </a:solidFill>
              <a:effectLst/>
              <a:uLnTx/>
              <a:uFillTx/>
              <a:ea typeface="黑体" panose="02010609060101010101" pitchFamily="49" charset="-122"/>
              <a:cs typeface="Times New Roman" panose="02020603050405020304" pitchFamily="18" charset="0"/>
            </a:endParaRPr>
          </a:p>
        </p:txBody>
      </p:sp>
      <p:sp>
        <p:nvSpPr>
          <p:cNvPr id="14" name="文本框 11"/>
          <p:cNvSpPr txBox="1"/>
          <p:nvPr/>
        </p:nvSpPr>
        <p:spPr>
          <a:xfrm>
            <a:off x="175267" y="4289531"/>
            <a:ext cx="1475084" cy="400110"/>
          </a:xfrm>
          <a:prstGeom prst="rect">
            <a:avLst/>
          </a:prstGeom>
          <a:noFill/>
        </p:spPr>
        <p:txBody>
          <a:bodyPr wrap="none" rtlCol="0">
            <a:spAutoFit/>
          </a:bodyPr>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2000" b="1" i="0" u="none" strike="noStrike" kern="1200" cap="none" spc="0" normalizeH="0" baseline="0" noProof="0" dirty="0">
                <a:ln>
                  <a:noFill/>
                </a:ln>
                <a:solidFill>
                  <a:prstClr val="black"/>
                </a:solidFill>
                <a:effectLst/>
                <a:uLnTx/>
                <a:uFillTx/>
                <a:ea typeface="黑体" panose="02010609060101010101" pitchFamily="49" charset="-122"/>
                <a:cs typeface="+mn-ea"/>
              </a:rPr>
              <a:t>副本服务器</a:t>
            </a:r>
            <a:endParaRPr kumimoji="0" lang="zh-CN" altLang="en-US" sz="2000" b="1" i="0" u="none" strike="noStrike" kern="1200" cap="none" spc="0" normalizeH="0" baseline="0" noProof="0" dirty="0">
              <a:ln>
                <a:noFill/>
              </a:ln>
              <a:solidFill>
                <a:prstClr val="black"/>
              </a:solidFill>
              <a:effectLst/>
              <a:uLnTx/>
              <a:uFillTx/>
              <a:ea typeface="黑体" panose="02010609060101010101" pitchFamily="49" charset="-122"/>
              <a:cs typeface="+mn-ea"/>
            </a:endParaRPr>
          </a:p>
        </p:txBody>
      </p:sp>
      <p:sp>
        <p:nvSpPr>
          <p:cNvPr id="15" name="文本框 12"/>
          <p:cNvSpPr txBox="1"/>
          <p:nvPr/>
        </p:nvSpPr>
        <p:spPr>
          <a:xfrm>
            <a:off x="5627525" y="4289531"/>
            <a:ext cx="697627" cy="400110"/>
          </a:xfrm>
          <a:prstGeom prst="rect">
            <a:avLst/>
          </a:prstGeom>
          <a:noFill/>
        </p:spPr>
        <p:txBody>
          <a:bodyPr wrap="none" rtlCol="0">
            <a:spAutoFit/>
          </a:bodyPr>
          <a:p>
            <a:pPr marL="0" marR="0" lvl="0" indent="0" algn="l" defTabSz="914400" rtl="0" eaLnBrk="0" fontAlgn="base" latinLnBrk="0" hangingPunct="0">
              <a:lnSpc>
                <a:spcPct val="100000"/>
              </a:lnSpc>
              <a:spcBef>
                <a:spcPct val="0"/>
              </a:spcBef>
              <a:spcAft>
                <a:spcPct val="0"/>
              </a:spcAft>
              <a:buClrTx/>
              <a:buSzTx/>
              <a:buFontTx/>
              <a:buNone/>
              <a:defRPr/>
            </a:pPr>
            <a:r>
              <a:rPr kumimoji="0" lang="en-US" sz="2000" b="1" i="0" u="none" strike="noStrike" kern="1200" cap="none" spc="0" normalizeH="0" baseline="0" noProof="0" dirty="0">
                <a:ln>
                  <a:noFill/>
                </a:ln>
                <a:solidFill>
                  <a:prstClr val="black"/>
                </a:solidFill>
                <a:effectLst/>
                <a:uLnTx/>
                <a:uFillTx/>
                <a:ea typeface="黑体" panose="02010609060101010101" pitchFamily="49" charset="-122"/>
                <a:cs typeface="Times New Roman" panose="02020603050405020304" pitchFamily="18" charset="0"/>
              </a:rPr>
              <a:t>……</a:t>
            </a:r>
            <a:endParaRPr kumimoji="0" lang="en-US" sz="2000" b="1" i="0" u="none" strike="noStrike" kern="1200" cap="none" spc="0" normalizeH="0" baseline="0" noProof="0" dirty="0">
              <a:ln>
                <a:noFill/>
              </a:ln>
              <a:solidFill>
                <a:prstClr val="black"/>
              </a:solidFill>
              <a:effectLst/>
              <a:uLnTx/>
              <a:uFillTx/>
              <a:ea typeface="黑体" panose="02010609060101010101" pitchFamily="49" charset="-122"/>
              <a:cs typeface="Times New Roman" panose="02020603050405020304" pitchFamily="18" charset="0"/>
            </a:endParaRPr>
          </a:p>
        </p:txBody>
      </p:sp>
      <p:cxnSp>
        <p:nvCxnSpPr>
          <p:cNvPr id="16" name="直接连接符 13"/>
          <p:cNvCxnSpPr>
            <a:stCxn id="22" idx="2"/>
            <a:endCxn id="28" idx="1"/>
          </p:cNvCxnSpPr>
          <p:nvPr/>
        </p:nvCxnSpPr>
        <p:spPr>
          <a:xfrm flipH="1">
            <a:off x="3042414" y="3457516"/>
            <a:ext cx="1024358" cy="826181"/>
          </a:xfrm>
          <a:prstGeom prst="line">
            <a:avLst/>
          </a:prstGeom>
          <a:noFill/>
          <a:ln w="31750" cap="flat" cmpd="sng" algn="ctr">
            <a:solidFill>
              <a:sysClr val="windowText" lastClr="000000"/>
            </a:solidFill>
            <a:prstDash val="solid"/>
            <a:headEnd type="none"/>
            <a:tailEnd type="stealth" w="lg" len="lg"/>
          </a:ln>
          <a:effectLst/>
        </p:spPr>
      </p:cxnSp>
      <p:cxnSp>
        <p:nvCxnSpPr>
          <p:cNvPr id="17" name="直接连接符 14"/>
          <p:cNvCxnSpPr>
            <a:stCxn id="7" idx="2"/>
            <a:endCxn id="25" idx="0"/>
          </p:cNvCxnSpPr>
          <p:nvPr/>
        </p:nvCxnSpPr>
        <p:spPr>
          <a:xfrm>
            <a:off x="5236686" y="2108454"/>
            <a:ext cx="702088" cy="818232"/>
          </a:xfrm>
          <a:prstGeom prst="line">
            <a:avLst/>
          </a:prstGeom>
          <a:noFill/>
          <a:ln w="31750" cap="flat" cmpd="sng" algn="ctr">
            <a:solidFill>
              <a:sysClr val="windowText" lastClr="000000"/>
            </a:solidFill>
            <a:prstDash val="solid"/>
            <a:headEnd type="none"/>
            <a:tailEnd type="stealth" w="lg" len="lg"/>
          </a:ln>
          <a:effectLst/>
        </p:spPr>
      </p:cxnSp>
      <p:cxnSp>
        <p:nvCxnSpPr>
          <p:cNvPr id="18" name="直接连接符 15"/>
          <p:cNvCxnSpPr>
            <a:stCxn id="8" idx="2"/>
            <a:endCxn id="22" idx="0"/>
          </p:cNvCxnSpPr>
          <p:nvPr/>
        </p:nvCxnSpPr>
        <p:spPr>
          <a:xfrm flipH="1">
            <a:off x="4066772" y="2108454"/>
            <a:ext cx="2157245" cy="818232"/>
          </a:xfrm>
          <a:prstGeom prst="line">
            <a:avLst/>
          </a:prstGeom>
          <a:noFill/>
          <a:ln w="31750" cap="flat" cmpd="sng" algn="ctr">
            <a:solidFill>
              <a:sysClr val="windowText" lastClr="000000"/>
            </a:solidFill>
            <a:prstDash val="solid"/>
            <a:headEnd type="none"/>
            <a:tailEnd type="stealth" w="lg" len="lg"/>
          </a:ln>
          <a:effectLst/>
        </p:spPr>
      </p:cxnSp>
      <p:cxnSp>
        <p:nvCxnSpPr>
          <p:cNvPr id="19" name="直接连接符 16"/>
          <p:cNvCxnSpPr>
            <a:stCxn id="27" idx="2"/>
            <a:endCxn id="22" idx="0"/>
          </p:cNvCxnSpPr>
          <p:nvPr/>
        </p:nvCxnSpPr>
        <p:spPr>
          <a:xfrm>
            <a:off x="3200297" y="2108454"/>
            <a:ext cx="866475" cy="818232"/>
          </a:xfrm>
          <a:prstGeom prst="line">
            <a:avLst/>
          </a:prstGeom>
          <a:noFill/>
          <a:ln w="31750" cap="flat" cmpd="sng" algn="ctr">
            <a:solidFill>
              <a:sysClr val="windowText" lastClr="000000"/>
            </a:solidFill>
            <a:prstDash val="solid"/>
            <a:headEnd type="none"/>
            <a:tailEnd type="stealth" w="lg" len="lg"/>
          </a:ln>
          <a:effectLst/>
        </p:spPr>
      </p:cxnSp>
      <p:sp>
        <p:nvSpPr>
          <p:cNvPr id="20" name="文本框 17"/>
          <p:cNvSpPr txBox="1"/>
          <p:nvPr/>
        </p:nvSpPr>
        <p:spPr>
          <a:xfrm>
            <a:off x="2388235" y="5280660"/>
            <a:ext cx="4368165" cy="706755"/>
          </a:xfrm>
          <a:prstGeom prst="rect">
            <a:avLst/>
          </a:prstGeom>
          <a:noFill/>
        </p:spPr>
        <p:txBody>
          <a:bodyPr wrap="square" rtlCol="0">
            <a:spAutoFit/>
          </a:bodyPr>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4000" b="1" i="0" u="none" strike="noStrike" kern="1200" cap="none" spc="0" normalizeH="0" baseline="0" noProof="0" dirty="0">
                <a:ln>
                  <a:noFill/>
                </a:ln>
                <a:solidFill>
                  <a:srgbClr val="FF0000"/>
                </a:solidFill>
                <a:effectLst/>
                <a:uLnTx/>
                <a:uFillTx/>
                <a:ea typeface="黑体" panose="02010609060101010101" pitchFamily="49" charset="-122"/>
                <a:cs typeface="Times New Roman" panose="02020603050405020304" pitchFamily="18" charset="0"/>
              </a:rPr>
              <a:t>选</a:t>
            </a:r>
            <a:r>
              <a:rPr kumimoji="0" lang="zh-CN" altLang="en-US" sz="4000" b="1" i="0" u="none" strike="noStrike" kern="1200" cap="none" spc="0" normalizeH="0" baseline="0" noProof="0" dirty="0">
                <a:ln>
                  <a:noFill/>
                </a:ln>
                <a:solidFill>
                  <a:srgbClr val="FF0000"/>
                </a:solidFill>
                <a:effectLst/>
                <a:uLnTx/>
                <a:uFillTx/>
                <a:ea typeface="黑体" panose="02010609060101010101" pitchFamily="49" charset="-122"/>
                <a:cs typeface="Times New Roman" panose="02020603050405020304" pitchFamily="18" charset="0"/>
              </a:rPr>
              <a:t>谁来作</a:t>
            </a:r>
            <a:r>
              <a:rPr kumimoji="0" lang="en-US" sz="4000" b="1" i="0" u="none" strike="noStrike" kern="1200" cap="none" spc="0" normalizeH="0" baseline="0" noProof="0" dirty="0">
                <a:ln>
                  <a:noFill/>
                </a:ln>
                <a:solidFill>
                  <a:srgbClr val="FF0000"/>
                </a:solidFill>
                <a:effectLst/>
                <a:uLnTx/>
                <a:uFillTx/>
                <a:ea typeface="黑体" panose="02010609060101010101" pitchFamily="49" charset="-122"/>
                <a:cs typeface="Times New Roman" panose="02020603050405020304" pitchFamily="18" charset="0"/>
              </a:rPr>
              <a:t>RSNode?</a:t>
            </a:r>
            <a:endParaRPr kumimoji="0" lang="en-US" sz="4000" b="1" i="0" u="none" strike="noStrike" kern="1200" cap="none" spc="0" normalizeH="0" baseline="0" noProof="0" dirty="0">
              <a:ln>
                <a:noFill/>
              </a:ln>
              <a:solidFill>
                <a:srgbClr val="FF0000"/>
              </a:solidFill>
              <a:effectLst/>
              <a:uLnTx/>
              <a:uFillTx/>
              <a:ea typeface="黑体" panose="02010609060101010101" pitchFamily="49" charset="-122"/>
              <a:cs typeface="Times New Roman" panose="02020603050405020304" pitchFamily="18" charset="0"/>
            </a:endParaRPr>
          </a:p>
        </p:txBody>
      </p:sp>
      <p:sp>
        <p:nvSpPr>
          <p:cNvPr id="21" name="文本框 18"/>
          <p:cNvSpPr txBox="1"/>
          <p:nvPr/>
        </p:nvSpPr>
        <p:spPr>
          <a:xfrm>
            <a:off x="475349" y="3007435"/>
            <a:ext cx="1022139" cy="400110"/>
          </a:xfrm>
          <a:prstGeom prst="rect">
            <a:avLst/>
          </a:prstGeom>
          <a:noFill/>
        </p:spPr>
        <p:txBody>
          <a:bodyPr wrap="none" rtlCol="0">
            <a:spAutoFit/>
          </a:bodyPr>
          <a:p>
            <a:pPr marL="0" marR="0" lvl="0" indent="0" algn="l" defTabSz="914400" rtl="0" eaLnBrk="0" fontAlgn="base" latinLnBrk="0" hangingPunct="0">
              <a:lnSpc>
                <a:spcPct val="100000"/>
              </a:lnSpc>
              <a:spcBef>
                <a:spcPct val="0"/>
              </a:spcBef>
              <a:spcAft>
                <a:spcPct val="0"/>
              </a:spcAft>
              <a:buClrTx/>
              <a:buSzTx/>
              <a:buFontTx/>
              <a:buNone/>
              <a:defRPr/>
            </a:pPr>
            <a:r>
              <a:rPr kumimoji="0" lang="en-US" sz="2000" b="1" i="0" u="none" strike="noStrike" kern="1200" cap="none" spc="0" normalizeH="0" baseline="0" noProof="0" dirty="0">
                <a:ln>
                  <a:noFill/>
                </a:ln>
                <a:solidFill>
                  <a:prstClr val="black"/>
                </a:solidFill>
                <a:effectLst/>
                <a:uLnTx/>
                <a:uFillTx/>
                <a:ea typeface="黑体" panose="02010609060101010101" pitchFamily="49" charset="-122"/>
                <a:cs typeface="Times New Roman" panose="02020603050405020304" pitchFamily="18" charset="0"/>
              </a:rPr>
              <a:t>RSNode</a:t>
            </a:r>
            <a:endParaRPr kumimoji="0" lang="en-US" sz="2000" b="1" i="0" u="none" strike="noStrike" kern="1200" cap="none" spc="0" normalizeH="0" baseline="0" noProof="0" dirty="0">
              <a:ln>
                <a:noFill/>
              </a:ln>
              <a:solidFill>
                <a:prstClr val="black"/>
              </a:solidFill>
              <a:effectLst/>
              <a:uLnTx/>
              <a:uFillTx/>
              <a:ea typeface="黑体" panose="02010609060101010101" pitchFamily="49" charset="-122"/>
              <a:cs typeface="Times New Roman" panose="02020603050405020304" pitchFamily="18" charset="0"/>
            </a:endParaRPr>
          </a:p>
        </p:txBody>
      </p:sp>
      <p:sp>
        <p:nvSpPr>
          <p:cNvPr id="22" name="菱形 19"/>
          <p:cNvSpPr/>
          <p:nvPr/>
        </p:nvSpPr>
        <p:spPr>
          <a:xfrm>
            <a:off x="3552696" y="2926686"/>
            <a:ext cx="1028152" cy="530830"/>
          </a:xfrm>
          <a:prstGeom prst="diamond">
            <a:avLst/>
          </a:prstGeom>
          <a:solidFill>
            <a:srgbClr val="FFC000"/>
          </a:solidFill>
          <a:ln w="38100" cap="flat" cmpd="sng" algn="ctr">
            <a:solidFill>
              <a:sysClr val="windowText" lastClr="000000"/>
            </a:solidFill>
            <a:prstDash val="solid"/>
          </a:ln>
          <a:effectLst>
            <a:outerShdw blurRad="40000" dist="20000" dir="5400000" rotWithShape="0">
              <a:srgbClr val="000000">
                <a:alpha val="38000"/>
              </a:srgbClr>
            </a:outerShdw>
          </a:effectLst>
        </p:spPr>
        <p:txBody>
          <a:bodyPr rtlCol="0" anchor="ctr"/>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000" b="0" i="0" u="none" strike="noStrike" kern="1200" cap="none" spc="0" normalizeH="0" baseline="0" noProof="0">
              <a:ln>
                <a:noFill/>
              </a:ln>
              <a:solidFill>
                <a:prstClr val="white"/>
              </a:solidFill>
              <a:effectLst/>
              <a:uLnTx/>
              <a:uFillTx/>
              <a:ea typeface="黑体" panose="02010609060101010101" pitchFamily="49" charset="-122"/>
              <a:cs typeface="Times New Roman" panose="02020603050405020304" pitchFamily="18" charset="0"/>
            </a:endParaRPr>
          </a:p>
        </p:txBody>
      </p:sp>
      <p:cxnSp>
        <p:nvCxnSpPr>
          <p:cNvPr id="23" name="直接连接符 20"/>
          <p:cNvCxnSpPr>
            <a:stCxn id="25" idx="2"/>
            <a:endCxn id="11" idx="1"/>
          </p:cNvCxnSpPr>
          <p:nvPr/>
        </p:nvCxnSpPr>
        <p:spPr>
          <a:xfrm flipH="1">
            <a:off x="4029745" y="3457516"/>
            <a:ext cx="1909029" cy="826181"/>
          </a:xfrm>
          <a:prstGeom prst="line">
            <a:avLst/>
          </a:prstGeom>
          <a:noFill/>
          <a:ln w="31750" cap="flat" cmpd="sng" algn="ctr">
            <a:solidFill>
              <a:sysClr val="windowText" lastClr="000000"/>
            </a:solidFill>
            <a:prstDash val="solid"/>
            <a:headEnd type="none"/>
            <a:tailEnd type="stealth" w="lg" len="lg"/>
          </a:ln>
          <a:effectLst/>
        </p:spPr>
      </p:cxnSp>
      <p:cxnSp>
        <p:nvCxnSpPr>
          <p:cNvPr id="24" name="直接连接符 21"/>
          <p:cNvCxnSpPr>
            <a:stCxn id="22" idx="2"/>
            <a:endCxn id="13" idx="1"/>
          </p:cNvCxnSpPr>
          <p:nvPr/>
        </p:nvCxnSpPr>
        <p:spPr>
          <a:xfrm>
            <a:off x="4066772" y="3457516"/>
            <a:ext cx="2595723" cy="826181"/>
          </a:xfrm>
          <a:prstGeom prst="line">
            <a:avLst/>
          </a:prstGeom>
          <a:noFill/>
          <a:ln w="31750" cap="flat" cmpd="sng" algn="ctr">
            <a:solidFill>
              <a:sysClr val="windowText" lastClr="000000"/>
            </a:solidFill>
            <a:prstDash val="solid"/>
            <a:headEnd type="none"/>
            <a:tailEnd type="stealth" w="lg" len="lg"/>
          </a:ln>
          <a:effectLst/>
        </p:spPr>
      </p:cxnSp>
      <p:sp>
        <p:nvSpPr>
          <p:cNvPr id="25" name="菱形 22"/>
          <p:cNvSpPr/>
          <p:nvPr/>
        </p:nvSpPr>
        <p:spPr>
          <a:xfrm>
            <a:off x="5424698" y="2926686"/>
            <a:ext cx="1028152" cy="530830"/>
          </a:xfrm>
          <a:prstGeom prst="diamond">
            <a:avLst/>
          </a:prstGeom>
          <a:solidFill>
            <a:srgbClr val="FFC000"/>
          </a:solidFill>
          <a:ln w="38100" cap="flat" cmpd="sng" algn="ctr">
            <a:solidFill>
              <a:sysClr val="windowText" lastClr="000000"/>
            </a:solidFill>
            <a:prstDash val="solid"/>
          </a:ln>
          <a:effectLst>
            <a:outerShdw blurRad="40000" dist="20000" dir="5400000" rotWithShape="0">
              <a:srgbClr val="000000">
                <a:alpha val="38000"/>
              </a:srgbClr>
            </a:outerShdw>
          </a:effectLst>
        </p:spPr>
        <p:txBody>
          <a:bodyPr rtlCol="0" anchor="ctr"/>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000" b="0" i="0" u="none" strike="noStrike" kern="1200" cap="none" spc="0" normalizeH="0" baseline="0" noProof="0">
              <a:ln>
                <a:noFill/>
              </a:ln>
              <a:solidFill>
                <a:prstClr val="white"/>
              </a:solidFill>
              <a:effectLst/>
              <a:uLnTx/>
              <a:uFillTx/>
              <a:ea typeface="黑体" panose="02010609060101010101" pitchFamily="49" charset="-122"/>
              <a:cs typeface="Times New Roman" panose="02020603050405020304" pitchFamily="18" charset="0"/>
            </a:endParaRPr>
          </a:p>
        </p:txBody>
      </p:sp>
      <p:sp>
        <p:nvSpPr>
          <p:cNvPr id="26" name="矩形 23"/>
          <p:cNvSpPr/>
          <p:nvPr/>
        </p:nvSpPr>
        <p:spPr>
          <a:xfrm>
            <a:off x="1848441" y="1774480"/>
            <a:ext cx="729049" cy="333974"/>
          </a:xfrm>
          <a:prstGeom prst="rect">
            <a:avLst/>
          </a:prstGeom>
          <a:solidFill>
            <a:srgbClr val="C0504D">
              <a:lumMod val="75000"/>
            </a:srgbClr>
          </a:solidFill>
          <a:ln w="25400" cap="flat" cmpd="sng" algn="ctr">
            <a:solidFill>
              <a:srgbClr val="C0504D">
                <a:lumMod val="75000"/>
              </a:srgbClr>
            </a:solidFill>
            <a:prstDash val="solid"/>
          </a:ln>
          <a:effectLst/>
        </p:spPr>
        <p:txBody>
          <a:bodyPr rtlCol="0" anchor="ctr"/>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000" b="0" i="0" u="none" strike="noStrike" kern="1200" cap="none" spc="0" normalizeH="0" baseline="0" noProof="0" dirty="0">
              <a:ln>
                <a:noFill/>
              </a:ln>
              <a:solidFill>
                <a:prstClr val="white"/>
              </a:solidFill>
              <a:effectLst/>
              <a:uLnTx/>
              <a:uFillTx/>
              <a:ea typeface="黑体" panose="02010609060101010101" pitchFamily="49" charset="-122"/>
              <a:cs typeface="Times New Roman" panose="02020603050405020304" pitchFamily="18" charset="0"/>
            </a:endParaRPr>
          </a:p>
        </p:txBody>
      </p:sp>
      <p:sp>
        <p:nvSpPr>
          <p:cNvPr id="27" name="矩形 24"/>
          <p:cNvSpPr/>
          <p:nvPr/>
        </p:nvSpPr>
        <p:spPr>
          <a:xfrm>
            <a:off x="2835772" y="1774480"/>
            <a:ext cx="729049" cy="333974"/>
          </a:xfrm>
          <a:prstGeom prst="rect">
            <a:avLst/>
          </a:prstGeom>
          <a:solidFill>
            <a:srgbClr val="C0504D">
              <a:lumMod val="75000"/>
            </a:srgbClr>
          </a:solidFill>
          <a:ln w="25400" cap="flat" cmpd="sng" algn="ctr">
            <a:solidFill>
              <a:srgbClr val="C0504D">
                <a:lumMod val="75000"/>
              </a:srgbClr>
            </a:solidFill>
            <a:prstDash val="solid"/>
          </a:ln>
          <a:effectLst/>
        </p:spPr>
        <p:txBody>
          <a:bodyPr rtlCol="0" anchor="ctr"/>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000" b="0" i="0" u="none" strike="noStrike" kern="1200" cap="none" spc="0" normalizeH="0" baseline="0" noProof="0" dirty="0">
              <a:ln>
                <a:noFill/>
              </a:ln>
              <a:solidFill>
                <a:prstClr val="white"/>
              </a:solidFill>
              <a:effectLst/>
              <a:uLnTx/>
              <a:uFillTx/>
              <a:ea typeface="黑体" panose="02010609060101010101" pitchFamily="49" charset="-122"/>
              <a:cs typeface="Times New Roman" panose="02020603050405020304" pitchFamily="18" charset="0"/>
            </a:endParaRPr>
          </a:p>
        </p:txBody>
      </p:sp>
      <p:sp>
        <p:nvSpPr>
          <p:cNvPr id="28" name="流程图: 磁盘 25"/>
          <p:cNvSpPr/>
          <p:nvPr/>
        </p:nvSpPr>
        <p:spPr>
          <a:xfrm>
            <a:off x="2677889" y="4283697"/>
            <a:ext cx="729049" cy="381000"/>
          </a:xfrm>
          <a:prstGeom prst="flowChartMagneticDisk">
            <a:avLst/>
          </a:prstGeom>
          <a:solidFill>
            <a:srgbClr val="4F81BD"/>
          </a:solidFill>
          <a:ln w="25400" cap="flat" cmpd="sng" algn="ctr">
            <a:solidFill>
              <a:srgbClr val="4F81BD">
                <a:shade val="50000"/>
              </a:srgbClr>
            </a:solidFill>
            <a:prstDash val="solid"/>
          </a:ln>
          <a:effectLst/>
        </p:spPr>
        <p:txBody>
          <a:bodyPr rtlCol="0" anchor="ctr"/>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000" b="0" i="0" u="none" strike="noStrike" kern="1200" cap="none" spc="0" normalizeH="0" baseline="0" noProof="0" dirty="0">
              <a:ln>
                <a:noFill/>
              </a:ln>
              <a:solidFill>
                <a:prstClr val="white"/>
              </a:solidFill>
              <a:effectLst/>
              <a:uLnTx/>
              <a:uFillTx/>
              <a:ea typeface="黑体" panose="02010609060101010101" pitchFamily="49" charset="-122"/>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par>
                          <p:cTn id="11" fill="hold">
                            <p:stCondLst>
                              <p:cond delay="0"/>
                            </p:stCondLst>
                            <p:childTnLst>
                              <p:par>
                                <p:cTn id="12" presetID="22" presetClass="entr" presetSubtype="1" fill="hold" nodeType="afterEffect">
                                  <p:stCondLst>
                                    <p:cond delay="0"/>
                                  </p:stCondLst>
                                  <p:childTnLst>
                                    <p:set>
                                      <p:cBhvr>
                                        <p:cTn id="13" dur="1" fill="hold">
                                          <p:stCondLst>
                                            <p:cond delay="0"/>
                                          </p:stCondLst>
                                        </p:cTn>
                                        <p:tgtEl>
                                          <p:spTgt spid="19"/>
                                        </p:tgtEl>
                                        <p:attrNameLst>
                                          <p:attrName>style.visibility</p:attrName>
                                        </p:attrNameLst>
                                      </p:cBhvr>
                                      <p:to>
                                        <p:strVal val="visible"/>
                                      </p:to>
                                    </p:set>
                                    <p:animEffect transition="in" filter="wipe(up)">
                                      <p:cBhvr>
                                        <p:cTn id="14" dur="500"/>
                                        <p:tgtEl>
                                          <p:spTgt spid="19"/>
                                        </p:tgtEl>
                                      </p:cBhvr>
                                    </p:animEffect>
                                  </p:childTnLst>
                                </p:cTn>
                              </p:par>
                              <p:par>
                                <p:cTn id="15" presetID="22" presetClass="entr" presetSubtype="1" fill="hold" nodeType="with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wipe(up)">
                                      <p:cBhvr>
                                        <p:cTn id="17" dur="500"/>
                                        <p:tgtEl>
                                          <p:spTgt spid="18"/>
                                        </p:tgtEl>
                                      </p:cBhvr>
                                    </p:animEffect>
                                  </p:childTnLst>
                                </p:cTn>
                              </p:par>
                              <p:par>
                                <p:cTn id="18" presetID="22" presetClass="entr" presetSubtype="1" fill="hold" nodeType="with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wipe(up)">
                                      <p:cBhvr>
                                        <p:cTn id="20" dur="500"/>
                                        <p:tgtEl>
                                          <p:spTgt spid="17"/>
                                        </p:tgtEl>
                                      </p:cBhvr>
                                    </p:animEffect>
                                  </p:childTnLst>
                                </p:cTn>
                              </p:par>
                            </p:childTnLst>
                          </p:cTn>
                        </p:par>
                        <p:par>
                          <p:cTn id="21" fill="hold">
                            <p:stCondLst>
                              <p:cond delay="500"/>
                            </p:stCondLst>
                            <p:childTnLst>
                              <p:par>
                                <p:cTn id="22" presetID="22" presetClass="entr" presetSubtype="1" fill="hold" nodeType="after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wipe(up)">
                                      <p:cBhvr>
                                        <p:cTn id="24" dur="500"/>
                                        <p:tgtEl>
                                          <p:spTgt spid="16"/>
                                        </p:tgtEl>
                                      </p:cBhvr>
                                    </p:animEffect>
                                  </p:childTnLst>
                                </p:cTn>
                              </p:par>
                              <p:par>
                                <p:cTn id="25" presetID="22" presetClass="entr" presetSubtype="1" fill="hold" nodeType="with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wipe(up)">
                                      <p:cBhvr>
                                        <p:cTn id="27" dur="500"/>
                                        <p:tgtEl>
                                          <p:spTgt spid="24"/>
                                        </p:tgtEl>
                                      </p:cBhvr>
                                    </p:animEffect>
                                  </p:childTnLst>
                                </p:cTn>
                              </p:par>
                              <p:par>
                                <p:cTn id="28" presetID="22" presetClass="entr" presetSubtype="1" fill="hold" nodeType="withEffect">
                                  <p:stCondLst>
                                    <p:cond delay="0"/>
                                  </p:stCondLst>
                                  <p:childTnLst>
                                    <p:set>
                                      <p:cBhvr>
                                        <p:cTn id="29" dur="1" fill="hold">
                                          <p:stCondLst>
                                            <p:cond delay="0"/>
                                          </p:stCondLst>
                                        </p:cTn>
                                        <p:tgtEl>
                                          <p:spTgt spid="23"/>
                                        </p:tgtEl>
                                        <p:attrNameLst>
                                          <p:attrName>style.visibility</p:attrName>
                                        </p:attrNameLst>
                                      </p:cBhvr>
                                      <p:to>
                                        <p:strVal val="visible"/>
                                      </p:to>
                                    </p:set>
                                    <p:animEffect transition="in" filter="wipe(up)">
                                      <p:cBhvr>
                                        <p:cTn id="30" dur="500"/>
                                        <p:tgtEl>
                                          <p:spTgt spid="23"/>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22" grpId="0" bldLvl="0" animBg="1"/>
      <p:bldP spid="25" grpId="0" bldLvl="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基于主机的RSNode</a:t>
            </a:r>
            <a:endParaRPr lang="zh-CN" altLang="en-US"/>
          </a:p>
        </p:txBody>
      </p:sp>
      <p:pic>
        <p:nvPicPr>
          <p:cNvPr id="3" name="图片 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607393" y="990667"/>
            <a:ext cx="8049092" cy="5745968"/>
          </a:xfrm>
          <a:prstGeom prst="rect">
            <a:avLst/>
          </a:prstGeom>
        </p:spPr>
      </p:pic>
      <p:sp>
        <p:nvSpPr>
          <p:cNvPr id="4" name="菱形 4"/>
          <p:cNvSpPr/>
          <p:nvPr/>
        </p:nvSpPr>
        <p:spPr>
          <a:xfrm>
            <a:off x="2854418" y="4855437"/>
            <a:ext cx="1035262" cy="548766"/>
          </a:xfrm>
          <a:prstGeom prst="diamond">
            <a:avLst/>
          </a:prstGeom>
          <a:solidFill>
            <a:srgbClr val="FFC000"/>
          </a:solidFill>
          <a:ln w="38100" cap="flat" cmpd="sng" algn="ctr">
            <a:solidFill>
              <a:sysClr val="windowText" lastClr="000000"/>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ea"/>
            </a:endParaRPr>
          </a:p>
        </p:txBody>
      </p:sp>
      <p:sp>
        <p:nvSpPr>
          <p:cNvPr id="17" name="菱形 16"/>
          <p:cNvSpPr/>
          <p:nvPr/>
        </p:nvSpPr>
        <p:spPr>
          <a:xfrm>
            <a:off x="807305" y="5695252"/>
            <a:ext cx="1040745" cy="522006"/>
          </a:xfrm>
          <a:prstGeom prst="diamond">
            <a:avLst/>
          </a:prstGeom>
          <a:solidFill>
            <a:srgbClr val="FFC000"/>
          </a:solidFill>
          <a:ln w="38100" cap="flat" cmpd="sng" algn="ctr">
            <a:solidFill>
              <a:sysClr val="windowText" lastClr="000000"/>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ea"/>
            </a:endParaRPr>
          </a:p>
        </p:txBody>
      </p:sp>
      <p:cxnSp>
        <p:nvCxnSpPr>
          <p:cNvPr id="18" name="直接箭头连接符 4"/>
          <p:cNvCxnSpPr/>
          <p:nvPr/>
        </p:nvCxnSpPr>
        <p:spPr>
          <a:xfrm flipV="1">
            <a:off x="5659089" y="2508937"/>
            <a:ext cx="50535" cy="2616463"/>
          </a:xfrm>
          <a:prstGeom prst="straightConnector1">
            <a:avLst/>
          </a:prstGeom>
          <a:noFill/>
          <a:ln w="76200" cap="flat" cmpd="sng" algn="ctr">
            <a:solidFill>
              <a:srgbClr val="FF0000"/>
            </a:solidFill>
            <a:prstDash val="solid"/>
            <a:tailEnd type="triangle"/>
          </a:ln>
          <a:effectLst/>
        </p:spPr>
      </p:cxnSp>
      <p:cxnSp>
        <p:nvCxnSpPr>
          <p:cNvPr id="19" name="直接箭头连接符 10"/>
          <p:cNvCxnSpPr/>
          <p:nvPr/>
        </p:nvCxnSpPr>
        <p:spPr>
          <a:xfrm flipH="1" flipV="1">
            <a:off x="2547959" y="1368839"/>
            <a:ext cx="3161666" cy="1140098"/>
          </a:xfrm>
          <a:prstGeom prst="straightConnector1">
            <a:avLst/>
          </a:prstGeom>
          <a:noFill/>
          <a:ln w="76200" cap="flat" cmpd="sng" algn="ctr">
            <a:solidFill>
              <a:srgbClr val="FF0000"/>
            </a:solidFill>
            <a:prstDash val="solid"/>
            <a:tailEnd type="triangle"/>
          </a:ln>
          <a:effectLst/>
        </p:spPr>
      </p:cxnSp>
      <p:cxnSp>
        <p:nvCxnSpPr>
          <p:cNvPr id="20" name="直接箭头连接符 13"/>
          <p:cNvCxnSpPr/>
          <p:nvPr/>
        </p:nvCxnSpPr>
        <p:spPr>
          <a:xfrm flipH="1">
            <a:off x="1348799" y="1368839"/>
            <a:ext cx="1199161" cy="1140097"/>
          </a:xfrm>
          <a:prstGeom prst="straightConnector1">
            <a:avLst/>
          </a:prstGeom>
          <a:noFill/>
          <a:ln w="76200" cap="flat" cmpd="sng" algn="ctr">
            <a:solidFill>
              <a:srgbClr val="FF0000"/>
            </a:solidFill>
            <a:prstDash val="solid"/>
            <a:tailEnd type="triangle"/>
          </a:ln>
          <a:effectLst/>
        </p:spPr>
      </p:cxnSp>
      <p:cxnSp>
        <p:nvCxnSpPr>
          <p:cNvPr id="21" name="直接箭头连接符 16"/>
          <p:cNvCxnSpPr/>
          <p:nvPr/>
        </p:nvCxnSpPr>
        <p:spPr>
          <a:xfrm>
            <a:off x="1348244" y="2508936"/>
            <a:ext cx="2044262" cy="1455706"/>
          </a:xfrm>
          <a:prstGeom prst="straightConnector1">
            <a:avLst/>
          </a:prstGeom>
          <a:noFill/>
          <a:ln w="76200" cap="flat" cmpd="sng" algn="ctr">
            <a:solidFill>
              <a:srgbClr val="FF0000"/>
            </a:solidFill>
            <a:prstDash val="solid"/>
            <a:tailEnd type="triangle"/>
          </a:ln>
          <a:effectLst/>
        </p:spPr>
      </p:cxnSp>
      <p:cxnSp>
        <p:nvCxnSpPr>
          <p:cNvPr id="22" name="直接箭头连接符 20"/>
          <p:cNvCxnSpPr/>
          <p:nvPr/>
        </p:nvCxnSpPr>
        <p:spPr>
          <a:xfrm flipH="1">
            <a:off x="3249093" y="3964642"/>
            <a:ext cx="56513" cy="1140097"/>
          </a:xfrm>
          <a:prstGeom prst="straightConnector1">
            <a:avLst/>
          </a:prstGeom>
          <a:noFill/>
          <a:ln w="76200" cap="flat" cmpd="sng" algn="ctr">
            <a:solidFill>
              <a:srgbClr val="FF0000"/>
            </a:solidFill>
            <a:prstDash val="solid"/>
            <a:tailEnd type="triangle"/>
          </a:ln>
          <a:effectLst/>
        </p:spPr>
      </p:cxnSp>
      <p:cxnSp>
        <p:nvCxnSpPr>
          <p:cNvPr id="23" name="直接箭头连接符 24"/>
          <p:cNvCxnSpPr/>
          <p:nvPr/>
        </p:nvCxnSpPr>
        <p:spPr>
          <a:xfrm flipV="1">
            <a:off x="3504336" y="2508936"/>
            <a:ext cx="128245" cy="2595804"/>
          </a:xfrm>
          <a:prstGeom prst="straightConnector1">
            <a:avLst/>
          </a:prstGeom>
          <a:noFill/>
          <a:ln w="76200" cap="flat" cmpd="sng" algn="ctr">
            <a:solidFill>
              <a:srgbClr val="FF0000"/>
            </a:solidFill>
            <a:prstDash val="solid"/>
            <a:tailEnd type="triangle"/>
          </a:ln>
          <a:effectLst/>
        </p:spPr>
      </p:cxnSp>
      <p:cxnSp>
        <p:nvCxnSpPr>
          <p:cNvPr id="24" name="直接箭头连接符 27"/>
          <p:cNvCxnSpPr/>
          <p:nvPr/>
        </p:nvCxnSpPr>
        <p:spPr>
          <a:xfrm flipV="1">
            <a:off x="3632581" y="1245967"/>
            <a:ext cx="3168386" cy="1262969"/>
          </a:xfrm>
          <a:prstGeom prst="straightConnector1">
            <a:avLst/>
          </a:prstGeom>
          <a:noFill/>
          <a:ln w="76200" cap="flat" cmpd="sng" algn="ctr">
            <a:solidFill>
              <a:srgbClr val="FF0000"/>
            </a:solidFill>
            <a:prstDash val="solid"/>
            <a:tailEnd type="triangle"/>
          </a:ln>
          <a:effectLst/>
        </p:spPr>
      </p:cxnSp>
      <p:cxnSp>
        <p:nvCxnSpPr>
          <p:cNvPr id="25" name="直接箭头连接符 30"/>
          <p:cNvCxnSpPr/>
          <p:nvPr/>
        </p:nvCxnSpPr>
        <p:spPr>
          <a:xfrm>
            <a:off x="6794247" y="1245966"/>
            <a:ext cx="836246" cy="1262969"/>
          </a:xfrm>
          <a:prstGeom prst="straightConnector1">
            <a:avLst/>
          </a:prstGeom>
          <a:noFill/>
          <a:ln w="76200" cap="flat" cmpd="sng" algn="ctr">
            <a:solidFill>
              <a:srgbClr val="FF0000"/>
            </a:solidFill>
            <a:prstDash val="solid"/>
            <a:tailEnd type="triangle"/>
          </a:ln>
          <a:effectLst/>
        </p:spPr>
      </p:cxnSp>
      <p:cxnSp>
        <p:nvCxnSpPr>
          <p:cNvPr id="26" name="直接箭头连接符 33"/>
          <p:cNvCxnSpPr/>
          <p:nvPr/>
        </p:nvCxnSpPr>
        <p:spPr>
          <a:xfrm>
            <a:off x="7630493" y="2459987"/>
            <a:ext cx="0" cy="3087152"/>
          </a:xfrm>
          <a:prstGeom prst="straightConnector1">
            <a:avLst/>
          </a:prstGeom>
          <a:noFill/>
          <a:ln w="76200" cap="flat" cmpd="sng" algn="ctr">
            <a:solidFill>
              <a:srgbClr val="FF0000"/>
            </a:solidFill>
            <a:prstDash val="solid"/>
            <a:tailEnd type="triangle"/>
          </a:ln>
          <a:effectLst/>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17"/>
                                        </p:tgtEl>
                                        <p:attrNameLst>
                                          <p:attrName>style.visibility</p:attrName>
                                        </p:attrNameLst>
                                      </p:cBhvr>
                                      <p:to>
                                        <p:strVal val="visible"/>
                                      </p:to>
                                    </p:set>
                                    <p:anim calcmode="lin" valueType="num">
                                      <p:cBhvr>
                                        <p:cTn id="12" dur="500" fill="hold"/>
                                        <p:tgtEl>
                                          <p:spTgt spid="17"/>
                                        </p:tgtEl>
                                        <p:attrNameLst>
                                          <p:attrName>ppt_w</p:attrName>
                                        </p:attrNameLst>
                                      </p:cBhvr>
                                      <p:tavLst>
                                        <p:tav tm="0">
                                          <p:val>
                                            <p:fltVal val="0"/>
                                          </p:val>
                                        </p:tav>
                                        <p:tav tm="100000">
                                          <p:val>
                                            <p:strVal val="#ppt_w"/>
                                          </p:val>
                                        </p:tav>
                                      </p:tavLst>
                                    </p:anim>
                                    <p:anim calcmode="lin" valueType="num">
                                      <p:cBhvr>
                                        <p:cTn id="13" dur="500" fill="hold"/>
                                        <p:tgtEl>
                                          <p:spTgt spid="17"/>
                                        </p:tgtEl>
                                        <p:attrNameLst>
                                          <p:attrName>ppt_h</p:attrName>
                                        </p:attrNameLst>
                                      </p:cBhvr>
                                      <p:tavLst>
                                        <p:tav tm="0">
                                          <p:val>
                                            <p:fltVal val="0"/>
                                          </p:val>
                                        </p:tav>
                                        <p:tav tm="100000">
                                          <p:val>
                                            <p:strVal val="#ppt_h"/>
                                          </p:val>
                                        </p:tav>
                                      </p:tavLst>
                                    </p:anim>
                                    <p:animEffect transition="in" filter="fade">
                                      <p:cBhvr>
                                        <p:cTn id="14" dur="500"/>
                                        <p:tgtEl>
                                          <p:spTgt spid="17"/>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wipe(down)">
                                      <p:cBhvr>
                                        <p:cTn id="19" dur="500"/>
                                        <p:tgtEl>
                                          <p:spTgt spid="18"/>
                                        </p:tgtEl>
                                      </p:cBhvr>
                                    </p:animEffect>
                                  </p:childTnLst>
                                </p:cTn>
                              </p:par>
                            </p:childTnLst>
                          </p:cTn>
                        </p:par>
                        <p:par>
                          <p:cTn id="20" fill="hold">
                            <p:stCondLst>
                              <p:cond delay="500"/>
                            </p:stCondLst>
                            <p:childTnLst>
                              <p:par>
                                <p:cTn id="21" presetID="22" presetClass="entr" presetSubtype="2" fill="hold" nodeType="after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wipe(right)">
                                      <p:cBhvr>
                                        <p:cTn id="23" dur="500"/>
                                        <p:tgtEl>
                                          <p:spTgt spid="19"/>
                                        </p:tgtEl>
                                      </p:cBhvr>
                                    </p:animEffect>
                                  </p:childTnLst>
                                </p:cTn>
                              </p:par>
                            </p:childTnLst>
                          </p:cTn>
                        </p:par>
                        <p:par>
                          <p:cTn id="24" fill="hold">
                            <p:stCondLst>
                              <p:cond delay="1000"/>
                            </p:stCondLst>
                            <p:childTnLst>
                              <p:par>
                                <p:cTn id="25" presetID="22" presetClass="entr" presetSubtype="1" fill="hold" nodeType="after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wipe(up)">
                                      <p:cBhvr>
                                        <p:cTn id="27" dur="500"/>
                                        <p:tgtEl>
                                          <p:spTgt spid="20"/>
                                        </p:tgtEl>
                                      </p:cBhvr>
                                    </p:animEffect>
                                  </p:childTnLst>
                                </p:cTn>
                              </p:par>
                            </p:childTnLst>
                          </p:cTn>
                        </p:par>
                        <p:par>
                          <p:cTn id="28" fill="hold">
                            <p:stCondLst>
                              <p:cond delay="1500"/>
                            </p:stCondLst>
                            <p:childTnLst>
                              <p:par>
                                <p:cTn id="29" presetID="22" presetClass="entr" presetSubtype="8" fill="hold" nodeType="after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wipe(left)">
                                      <p:cBhvr>
                                        <p:cTn id="31" dur="500"/>
                                        <p:tgtEl>
                                          <p:spTgt spid="21"/>
                                        </p:tgtEl>
                                      </p:cBhvr>
                                    </p:animEffect>
                                  </p:childTnLst>
                                </p:cTn>
                              </p:par>
                            </p:childTnLst>
                          </p:cTn>
                        </p:par>
                        <p:par>
                          <p:cTn id="32" fill="hold">
                            <p:stCondLst>
                              <p:cond delay="2000"/>
                            </p:stCondLst>
                            <p:childTnLst>
                              <p:par>
                                <p:cTn id="33" presetID="22" presetClass="entr" presetSubtype="1" fill="hold" nodeType="afterEffect">
                                  <p:stCondLst>
                                    <p:cond delay="0"/>
                                  </p:stCondLst>
                                  <p:childTnLst>
                                    <p:set>
                                      <p:cBhvr>
                                        <p:cTn id="34" dur="1" fill="hold">
                                          <p:stCondLst>
                                            <p:cond delay="0"/>
                                          </p:stCondLst>
                                        </p:cTn>
                                        <p:tgtEl>
                                          <p:spTgt spid="22"/>
                                        </p:tgtEl>
                                        <p:attrNameLst>
                                          <p:attrName>style.visibility</p:attrName>
                                        </p:attrNameLst>
                                      </p:cBhvr>
                                      <p:to>
                                        <p:strVal val="visible"/>
                                      </p:to>
                                    </p:set>
                                    <p:animEffect transition="in" filter="wipe(up)">
                                      <p:cBhvr>
                                        <p:cTn id="35" dur="500"/>
                                        <p:tgtEl>
                                          <p:spTgt spid="22"/>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nodeType="clickEffect">
                                  <p:stCondLst>
                                    <p:cond delay="0"/>
                                  </p:stCondLst>
                                  <p:childTnLst>
                                    <p:set>
                                      <p:cBhvr>
                                        <p:cTn id="39" dur="1" fill="hold">
                                          <p:stCondLst>
                                            <p:cond delay="0"/>
                                          </p:stCondLst>
                                        </p:cTn>
                                        <p:tgtEl>
                                          <p:spTgt spid="23"/>
                                        </p:tgtEl>
                                        <p:attrNameLst>
                                          <p:attrName>style.visibility</p:attrName>
                                        </p:attrNameLst>
                                      </p:cBhvr>
                                      <p:to>
                                        <p:strVal val="visible"/>
                                      </p:to>
                                    </p:set>
                                    <p:animEffect transition="in" filter="wipe(down)">
                                      <p:cBhvr>
                                        <p:cTn id="40" dur="500"/>
                                        <p:tgtEl>
                                          <p:spTgt spid="23"/>
                                        </p:tgtEl>
                                      </p:cBhvr>
                                    </p:animEffect>
                                  </p:childTnLst>
                                </p:cTn>
                              </p:par>
                            </p:childTnLst>
                          </p:cTn>
                        </p:par>
                        <p:par>
                          <p:cTn id="41" fill="hold">
                            <p:stCondLst>
                              <p:cond delay="500"/>
                            </p:stCondLst>
                            <p:childTnLst>
                              <p:par>
                                <p:cTn id="42" presetID="22" presetClass="entr" presetSubtype="8" fill="hold" nodeType="afterEffect">
                                  <p:stCondLst>
                                    <p:cond delay="0"/>
                                  </p:stCondLst>
                                  <p:childTnLst>
                                    <p:set>
                                      <p:cBhvr>
                                        <p:cTn id="43" dur="1" fill="hold">
                                          <p:stCondLst>
                                            <p:cond delay="0"/>
                                          </p:stCondLst>
                                        </p:cTn>
                                        <p:tgtEl>
                                          <p:spTgt spid="24"/>
                                        </p:tgtEl>
                                        <p:attrNameLst>
                                          <p:attrName>style.visibility</p:attrName>
                                        </p:attrNameLst>
                                      </p:cBhvr>
                                      <p:to>
                                        <p:strVal val="visible"/>
                                      </p:to>
                                    </p:set>
                                    <p:animEffect transition="in" filter="wipe(left)">
                                      <p:cBhvr>
                                        <p:cTn id="44" dur="500"/>
                                        <p:tgtEl>
                                          <p:spTgt spid="24"/>
                                        </p:tgtEl>
                                      </p:cBhvr>
                                    </p:animEffect>
                                  </p:childTnLst>
                                </p:cTn>
                              </p:par>
                            </p:childTnLst>
                          </p:cTn>
                        </p:par>
                        <p:par>
                          <p:cTn id="45" fill="hold">
                            <p:stCondLst>
                              <p:cond delay="1000"/>
                            </p:stCondLst>
                            <p:childTnLst>
                              <p:par>
                                <p:cTn id="46" presetID="22" presetClass="entr" presetSubtype="8" fill="hold" nodeType="afterEffect">
                                  <p:stCondLst>
                                    <p:cond delay="0"/>
                                  </p:stCondLst>
                                  <p:childTnLst>
                                    <p:set>
                                      <p:cBhvr>
                                        <p:cTn id="47" dur="1" fill="hold">
                                          <p:stCondLst>
                                            <p:cond delay="0"/>
                                          </p:stCondLst>
                                        </p:cTn>
                                        <p:tgtEl>
                                          <p:spTgt spid="25"/>
                                        </p:tgtEl>
                                        <p:attrNameLst>
                                          <p:attrName>style.visibility</p:attrName>
                                        </p:attrNameLst>
                                      </p:cBhvr>
                                      <p:to>
                                        <p:strVal val="visible"/>
                                      </p:to>
                                    </p:set>
                                    <p:animEffect transition="in" filter="wipe(left)">
                                      <p:cBhvr>
                                        <p:cTn id="48" dur="500"/>
                                        <p:tgtEl>
                                          <p:spTgt spid="25"/>
                                        </p:tgtEl>
                                      </p:cBhvr>
                                    </p:animEffect>
                                  </p:childTnLst>
                                </p:cTn>
                              </p:par>
                            </p:childTnLst>
                          </p:cTn>
                        </p:par>
                        <p:par>
                          <p:cTn id="49" fill="hold">
                            <p:stCondLst>
                              <p:cond delay="1500"/>
                            </p:stCondLst>
                            <p:childTnLst>
                              <p:par>
                                <p:cTn id="50" presetID="22" presetClass="entr" presetSubtype="1" fill="hold" nodeType="afterEffect">
                                  <p:stCondLst>
                                    <p:cond delay="0"/>
                                  </p:stCondLst>
                                  <p:childTnLst>
                                    <p:set>
                                      <p:cBhvr>
                                        <p:cTn id="51" dur="1" fill="hold">
                                          <p:stCondLst>
                                            <p:cond delay="0"/>
                                          </p:stCondLst>
                                        </p:cTn>
                                        <p:tgtEl>
                                          <p:spTgt spid="26"/>
                                        </p:tgtEl>
                                        <p:attrNameLst>
                                          <p:attrName>style.visibility</p:attrName>
                                        </p:attrNameLst>
                                      </p:cBhvr>
                                      <p:to>
                                        <p:strVal val="visible"/>
                                      </p:to>
                                    </p:set>
                                    <p:animEffect transition="in" filter="wipe(up)">
                                      <p:cBhvr>
                                        <p:cTn id="52"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17" grpId="0" bldLvl="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基于网络的RSNode - NetRS</a:t>
            </a:r>
            <a:endParaRPr lang="zh-CN" altLang="en-US"/>
          </a:p>
        </p:txBody>
      </p:sp>
      <p:pic>
        <p:nvPicPr>
          <p:cNvPr id="5" name="图片 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627268" y="980728"/>
            <a:ext cx="8049092" cy="5745968"/>
          </a:xfrm>
          <a:prstGeom prst="rect">
            <a:avLst/>
          </a:prstGeom>
        </p:spPr>
      </p:pic>
      <p:sp>
        <p:nvSpPr>
          <p:cNvPr id="6" name="菱形 2"/>
          <p:cNvSpPr/>
          <p:nvPr/>
        </p:nvSpPr>
        <p:spPr>
          <a:xfrm>
            <a:off x="5043340" y="3588367"/>
            <a:ext cx="1359501" cy="734665"/>
          </a:xfrm>
          <a:prstGeom prst="diamond">
            <a:avLst/>
          </a:prstGeom>
          <a:solidFill>
            <a:srgbClr val="FFC000"/>
          </a:solidFill>
          <a:ln w="38100" cap="flat" cmpd="sng" algn="ctr">
            <a:solidFill>
              <a:sysClr val="windowText" lastClr="000000"/>
            </a:solidFill>
            <a:prstDash val="solid"/>
          </a:ln>
          <a:effectLst>
            <a:outerShdw blurRad="40000" dist="20000" dir="5400000" rotWithShape="0">
              <a:srgbClr val="000000">
                <a:alpha val="38000"/>
              </a:srgbClr>
            </a:outerShdw>
          </a:effectLst>
        </p:spPr>
        <p:txBody>
          <a:bodyPr rtlCol="0" anchor="ctr"/>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ea"/>
            </a:endParaRPr>
          </a:p>
        </p:txBody>
      </p:sp>
      <p:sp>
        <p:nvSpPr>
          <p:cNvPr id="7" name="菱形 3"/>
          <p:cNvSpPr/>
          <p:nvPr/>
        </p:nvSpPr>
        <p:spPr>
          <a:xfrm>
            <a:off x="2806484" y="2204864"/>
            <a:ext cx="1313192" cy="676434"/>
          </a:xfrm>
          <a:prstGeom prst="diamond">
            <a:avLst/>
          </a:prstGeom>
          <a:solidFill>
            <a:srgbClr val="FFC000"/>
          </a:solidFill>
          <a:ln w="38100" cap="flat" cmpd="sng" algn="ctr">
            <a:solidFill>
              <a:sysClr val="windowText" lastClr="000000"/>
            </a:solidFill>
            <a:prstDash val="solid"/>
          </a:ln>
          <a:effectLst>
            <a:outerShdw blurRad="40000" dist="20000" dir="5400000" rotWithShape="0">
              <a:srgbClr val="000000">
                <a:alpha val="38000"/>
              </a:srgbClr>
            </a:outerShdw>
          </a:effectLst>
        </p:spPr>
        <p:txBody>
          <a:bodyPr rtlCol="0" anchor="ctr"/>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ea"/>
            </a:endParaRPr>
          </a:p>
        </p:txBody>
      </p:sp>
      <p:cxnSp>
        <p:nvCxnSpPr>
          <p:cNvPr id="8" name="直接箭头连接符 4"/>
          <p:cNvCxnSpPr/>
          <p:nvPr/>
        </p:nvCxnSpPr>
        <p:spPr>
          <a:xfrm flipV="1">
            <a:off x="5678964" y="3945045"/>
            <a:ext cx="185290" cy="1170417"/>
          </a:xfrm>
          <a:prstGeom prst="straightConnector1">
            <a:avLst/>
          </a:prstGeom>
          <a:noFill/>
          <a:ln w="76200" cap="flat" cmpd="sng" algn="ctr">
            <a:solidFill>
              <a:srgbClr val="FF0000"/>
            </a:solidFill>
            <a:prstDash val="solid"/>
            <a:tailEnd type="triangle"/>
          </a:ln>
          <a:effectLst/>
        </p:spPr>
      </p:cxnSp>
      <p:cxnSp>
        <p:nvCxnSpPr>
          <p:cNvPr id="9" name="直接箭头连接符 5"/>
          <p:cNvCxnSpPr/>
          <p:nvPr/>
        </p:nvCxnSpPr>
        <p:spPr>
          <a:xfrm flipV="1">
            <a:off x="5864254" y="2445632"/>
            <a:ext cx="1703564" cy="1499413"/>
          </a:xfrm>
          <a:prstGeom prst="straightConnector1">
            <a:avLst/>
          </a:prstGeom>
          <a:noFill/>
          <a:ln w="76200" cap="flat" cmpd="sng" algn="ctr">
            <a:solidFill>
              <a:srgbClr val="FF0000"/>
            </a:solidFill>
            <a:prstDash val="solid"/>
            <a:tailEnd type="triangle"/>
          </a:ln>
          <a:effectLst/>
        </p:spPr>
      </p:cxnSp>
      <p:cxnSp>
        <p:nvCxnSpPr>
          <p:cNvPr id="10" name="直接箭头连接符 6"/>
          <p:cNvCxnSpPr/>
          <p:nvPr/>
        </p:nvCxnSpPr>
        <p:spPr>
          <a:xfrm>
            <a:off x="7567818" y="2479531"/>
            <a:ext cx="82550" cy="3057669"/>
          </a:xfrm>
          <a:prstGeom prst="straightConnector1">
            <a:avLst/>
          </a:prstGeom>
          <a:noFill/>
          <a:ln w="76200" cap="flat" cmpd="sng" algn="ctr">
            <a:solidFill>
              <a:srgbClr val="FF0000"/>
            </a:solidFill>
            <a:prstDash val="solid"/>
            <a:tailEnd type="triangle"/>
          </a:ln>
          <a:effectLst/>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p:cTn id="12" dur="500" fill="hold"/>
                                        <p:tgtEl>
                                          <p:spTgt spid="7"/>
                                        </p:tgtEl>
                                        <p:attrNameLst>
                                          <p:attrName>ppt_w</p:attrName>
                                        </p:attrNameLst>
                                      </p:cBhvr>
                                      <p:tavLst>
                                        <p:tav tm="0">
                                          <p:val>
                                            <p:fltVal val="0"/>
                                          </p:val>
                                        </p:tav>
                                        <p:tav tm="100000">
                                          <p:val>
                                            <p:strVal val="#ppt_w"/>
                                          </p:val>
                                        </p:tav>
                                      </p:tavLst>
                                    </p:anim>
                                    <p:anim calcmode="lin" valueType="num">
                                      <p:cBhvr>
                                        <p:cTn id="13" dur="500" fill="hold"/>
                                        <p:tgtEl>
                                          <p:spTgt spid="7"/>
                                        </p:tgtEl>
                                        <p:attrNameLst>
                                          <p:attrName>ppt_h</p:attrName>
                                        </p:attrNameLst>
                                      </p:cBhvr>
                                      <p:tavLst>
                                        <p:tav tm="0">
                                          <p:val>
                                            <p:fltVal val="0"/>
                                          </p:val>
                                        </p:tav>
                                        <p:tav tm="100000">
                                          <p:val>
                                            <p:strVal val="#ppt_h"/>
                                          </p:val>
                                        </p:tav>
                                      </p:tavLst>
                                    </p:anim>
                                    <p:animEffect transition="in" filter="fade">
                                      <p:cBhvr>
                                        <p:cTn id="14" dur="500"/>
                                        <p:tgtEl>
                                          <p:spTgt spid="7"/>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wipe(down)">
                                      <p:cBhvr>
                                        <p:cTn id="19" dur="500"/>
                                        <p:tgtEl>
                                          <p:spTgt spid="8"/>
                                        </p:tgtEl>
                                      </p:cBhvr>
                                    </p:animEffect>
                                  </p:childTnLst>
                                </p:cTn>
                              </p:par>
                            </p:childTnLst>
                          </p:cTn>
                        </p:par>
                        <p:par>
                          <p:cTn id="20" fill="hold">
                            <p:stCondLst>
                              <p:cond delay="500"/>
                            </p:stCondLst>
                            <p:childTnLst>
                              <p:par>
                                <p:cTn id="21" presetID="22" presetClass="entr" presetSubtype="8" fill="hold" nodeType="after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wipe(left)">
                                      <p:cBhvr>
                                        <p:cTn id="23" dur="500"/>
                                        <p:tgtEl>
                                          <p:spTgt spid="9"/>
                                        </p:tgtEl>
                                      </p:cBhvr>
                                    </p:animEffect>
                                  </p:childTnLst>
                                </p:cTn>
                              </p:par>
                            </p:childTnLst>
                          </p:cTn>
                        </p:par>
                        <p:par>
                          <p:cTn id="24" fill="hold">
                            <p:stCondLst>
                              <p:cond delay="1000"/>
                            </p:stCondLst>
                            <p:childTnLst>
                              <p:par>
                                <p:cTn id="25" presetID="22" presetClass="entr" presetSubtype="1" fill="hold" nodeType="after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wipe(up)">
                                      <p:cBhvr>
                                        <p:cTn id="2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P spid="7" grpId="0" bldLvl="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NetRS设计方案</a:t>
            </a:r>
            <a:endParaRPr lang="zh-CN" altLang="en-US"/>
          </a:p>
        </p:txBody>
      </p:sp>
      <p:sp>
        <p:nvSpPr>
          <p:cNvPr id="3" name="内容占位符 2"/>
          <p:cNvSpPr>
            <a:spLocks noGrp="1"/>
          </p:cNvSpPr>
          <p:nvPr>
            <p:ph idx="1"/>
          </p:nvPr>
        </p:nvSpPr>
        <p:spPr/>
        <p:txBody>
          <a:bodyPr/>
          <a:p>
            <a:pPr marL="342900" marR="0" lvl="0" indent="-342900" algn="l" defTabSz="914400" rtl="0" eaLnBrk="0" fontAlgn="base" latinLnBrk="0" hangingPunct="0">
              <a:lnSpc>
                <a:spcPct val="100000"/>
              </a:lnSpc>
              <a:spcBef>
                <a:spcPct val="20000"/>
              </a:spcBef>
              <a:spcAft>
                <a:spcPct val="0"/>
              </a:spcAft>
              <a:buClrTx/>
              <a:buSzTx/>
              <a:buFont typeface="Arial" panose="020B0604020202020204" pitchFamily="34" charset="0"/>
              <a:buChar char="•"/>
              <a:defRPr/>
            </a:pPr>
            <a:r>
              <a:rPr kumimoji="0" lang="zh-CN" altLang="en-US" noProof="0" dirty="0">
                <a:ln>
                  <a:noFill/>
                </a:ln>
                <a:solidFill>
                  <a:prstClr val="black"/>
                </a:solidFill>
                <a:effectLst/>
                <a:uLnTx/>
                <a:uFillTx/>
                <a:sym typeface="+mn-ea"/>
              </a:rPr>
              <a:t>在具有复杂拓扑结构的数据中心网络中副本选择节点（</a:t>
            </a:r>
            <a:r>
              <a:rPr kumimoji="0" lang="en-US" altLang="zh-CN" noProof="0" dirty="0">
                <a:ln>
                  <a:noFill/>
                </a:ln>
                <a:solidFill>
                  <a:prstClr val="black"/>
                </a:solidFill>
                <a:effectLst/>
                <a:uLnTx/>
                <a:uFillTx/>
                <a:sym typeface="+mn-ea"/>
              </a:rPr>
              <a:t>RSNode</a:t>
            </a:r>
            <a:r>
              <a:rPr kumimoji="0" lang="zh-CN" altLang="en-US" noProof="0" dirty="0">
                <a:ln>
                  <a:noFill/>
                </a:ln>
                <a:solidFill>
                  <a:prstClr val="black"/>
                </a:solidFill>
                <a:effectLst/>
                <a:uLnTx/>
                <a:uFillTx/>
                <a:sym typeface="+mn-ea"/>
              </a:rPr>
              <a:t>）布局优化</a:t>
            </a:r>
            <a:endParaRPr kumimoji="0" lang="en-US" i="0" u="none" strike="noStrike" kern="1200" cap="none" spc="0" normalizeH="0" baseline="0" noProof="0" dirty="0">
              <a:ln>
                <a:noFill/>
              </a:ln>
              <a:solidFill>
                <a:prstClr val="black"/>
              </a:solidFill>
              <a:effectLst/>
              <a:uLnTx/>
              <a:uFillTx/>
            </a:endParaRPr>
          </a:p>
          <a:p>
            <a:pPr marL="342900" marR="0" lvl="0" indent="-342900" algn="l" defTabSz="914400" rtl="0" eaLnBrk="0" fontAlgn="base" latinLnBrk="0" hangingPunct="0">
              <a:lnSpc>
                <a:spcPct val="100000"/>
              </a:lnSpc>
              <a:spcBef>
                <a:spcPct val="20000"/>
              </a:spcBef>
              <a:spcAft>
                <a:spcPct val="0"/>
              </a:spcAft>
              <a:buClrTx/>
              <a:buSzTx/>
              <a:buFont typeface="Arial" panose="020B0604020202020204" pitchFamily="34" charset="0"/>
              <a:buChar char="•"/>
              <a:defRPr/>
            </a:pPr>
            <a:r>
              <a:rPr kumimoji="0" lang="zh-CN" altLang="en-US" noProof="0" dirty="0">
                <a:ln>
                  <a:noFill/>
                </a:ln>
                <a:solidFill>
                  <a:prstClr val="black"/>
                </a:solidFill>
                <a:effectLst/>
                <a:uLnTx/>
                <a:uFillTx/>
                <a:sym typeface="+mn-ea"/>
              </a:rPr>
              <a:t>对客户端及服务器透明</a:t>
            </a:r>
            <a:endParaRPr kumimoji="0" lang="en-US" i="0" u="none" strike="noStrike" kern="1200" cap="none" spc="0" normalizeH="0" baseline="0" noProof="0" dirty="0">
              <a:ln>
                <a:noFill/>
              </a:ln>
              <a:solidFill>
                <a:prstClr val="black"/>
              </a:solidFill>
              <a:effectLst/>
              <a:uLnTx/>
              <a:uFillTx/>
            </a:endParaRPr>
          </a:p>
          <a:p>
            <a:pPr marL="342900" marR="0" lvl="0" indent="-342900" algn="l" defTabSz="914400" rtl="0" eaLnBrk="0" fontAlgn="base" latinLnBrk="0" hangingPunct="0">
              <a:lnSpc>
                <a:spcPct val="100000"/>
              </a:lnSpc>
              <a:spcBef>
                <a:spcPct val="20000"/>
              </a:spcBef>
              <a:spcAft>
                <a:spcPct val="0"/>
              </a:spcAft>
              <a:buClrTx/>
              <a:buSzTx/>
              <a:buFont typeface="Arial" panose="020B0604020202020204" pitchFamily="34" charset="0"/>
              <a:buChar char="•"/>
              <a:defRPr/>
            </a:pPr>
            <a:r>
              <a:rPr kumimoji="0" lang="zh-CN" altLang="en-US" noProof="0" dirty="0">
                <a:ln>
                  <a:noFill/>
                </a:ln>
                <a:solidFill>
                  <a:prstClr val="black"/>
                </a:solidFill>
                <a:effectLst/>
                <a:uLnTx/>
                <a:uFillTx/>
                <a:sym typeface="+mn-ea"/>
              </a:rPr>
              <a:t>满足不同副本选择算法需求</a:t>
            </a:r>
            <a:endParaRPr lang="zh-CN" altLang="en-US"/>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RSNode布局优化</a:t>
            </a:r>
            <a:endParaRPr lang="zh-CN" altLang="en-US"/>
          </a:p>
        </p:txBody>
      </p:sp>
      <p:sp>
        <p:nvSpPr>
          <p:cNvPr id="3" name="内容占位符 2"/>
          <p:cNvSpPr>
            <a:spLocks noGrp="1"/>
          </p:cNvSpPr>
          <p:nvPr>
            <p:ph idx="1"/>
          </p:nvPr>
        </p:nvSpPr>
        <p:spPr>
          <a:xfrm>
            <a:off x="457200" y="1916430"/>
            <a:ext cx="2618740" cy="4525645"/>
          </a:xfrm>
        </p:spPr>
        <p:txBody>
          <a:bodyPr/>
          <a:p>
            <a:pPr marL="342900" marR="0" lvl="0" indent="-342900" algn="l" defTabSz="914400" rtl="0" eaLnBrk="0" fontAlgn="base" latinLnBrk="0" hangingPunct="0">
              <a:lnSpc>
                <a:spcPct val="100000"/>
              </a:lnSpc>
              <a:spcBef>
                <a:spcPct val="20000"/>
              </a:spcBef>
              <a:spcAft>
                <a:spcPct val="0"/>
              </a:spcAft>
              <a:buClrTx/>
              <a:buSzTx/>
              <a:buFont typeface="Arial" panose="020B0604020202020204" pitchFamily="34" charset="0"/>
              <a:buChar char="•"/>
              <a:defRPr/>
            </a:pPr>
            <a:r>
              <a:rPr kumimoji="0" lang="zh-CN" altLang="en-US" sz="2000" noProof="0" dirty="0">
                <a:ln>
                  <a:noFill/>
                </a:ln>
                <a:solidFill>
                  <a:prstClr val="black"/>
                </a:solidFill>
                <a:effectLst/>
                <a:uLnTx/>
                <a:uFillTx/>
                <a:sym typeface="+mn-ea"/>
              </a:rPr>
              <a:t>使用整数线性规划（</a:t>
            </a:r>
            <a:r>
              <a:rPr kumimoji="0" lang="en-US" altLang="zh-CN" sz="2000" noProof="0" dirty="0">
                <a:ln>
                  <a:noFill/>
                </a:ln>
                <a:solidFill>
                  <a:srgbClr val="FF0000"/>
                </a:solidFill>
                <a:effectLst/>
                <a:uLnTx/>
                <a:uFillTx/>
                <a:sym typeface="+mn-ea"/>
              </a:rPr>
              <a:t>ILP</a:t>
            </a:r>
            <a:r>
              <a:rPr kumimoji="0" lang="zh-CN" altLang="en-US" sz="2000" noProof="0" dirty="0">
                <a:ln>
                  <a:noFill/>
                </a:ln>
                <a:solidFill>
                  <a:prstClr val="black"/>
                </a:solidFill>
                <a:effectLst/>
                <a:uLnTx/>
                <a:uFillTx/>
                <a:sym typeface="+mn-ea"/>
              </a:rPr>
              <a:t>）将</a:t>
            </a:r>
            <a:r>
              <a:rPr kumimoji="0" lang="en-US" altLang="zh-CN" sz="2000" noProof="0" dirty="0">
                <a:ln>
                  <a:noFill/>
                </a:ln>
                <a:solidFill>
                  <a:prstClr val="black"/>
                </a:solidFill>
                <a:effectLst/>
                <a:uLnTx/>
                <a:uFillTx/>
                <a:sym typeface="+mn-ea"/>
              </a:rPr>
              <a:t>RSNode</a:t>
            </a:r>
            <a:r>
              <a:rPr kumimoji="0" lang="zh-CN" altLang="en-US" sz="2000" noProof="0" dirty="0">
                <a:ln>
                  <a:noFill/>
                </a:ln>
                <a:solidFill>
                  <a:prstClr val="black"/>
                </a:solidFill>
                <a:effectLst/>
                <a:uLnTx/>
                <a:uFillTx/>
                <a:sym typeface="+mn-ea"/>
              </a:rPr>
              <a:t>的布局优化问题进行</a:t>
            </a:r>
            <a:r>
              <a:rPr kumimoji="0" lang="zh-CN" altLang="en-US" sz="2000" noProof="0" dirty="0">
                <a:ln>
                  <a:noFill/>
                </a:ln>
                <a:solidFill>
                  <a:srgbClr val="FF0000"/>
                </a:solidFill>
                <a:effectLst/>
                <a:uLnTx/>
                <a:uFillTx/>
                <a:sym typeface="+mn-ea"/>
              </a:rPr>
              <a:t>形式化</a:t>
            </a:r>
            <a:r>
              <a:rPr kumimoji="0" lang="zh-CN" altLang="en-US" sz="2000" noProof="0" dirty="0">
                <a:ln>
                  <a:noFill/>
                </a:ln>
                <a:solidFill>
                  <a:prstClr val="black"/>
                </a:solidFill>
                <a:effectLst/>
                <a:uLnTx/>
                <a:uFillTx/>
                <a:sym typeface="+mn-ea"/>
              </a:rPr>
              <a:t>。</a:t>
            </a:r>
            <a:endParaRPr kumimoji="0" lang="zh-CN" altLang="en-US" sz="2000" b="0" i="0" u="none" strike="noStrike" kern="1200" cap="none" spc="0" normalizeH="0" baseline="0" noProof="0" dirty="0">
              <a:ln>
                <a:noFill/>
              </a:ln>
              <a:solidFill>
                <a:prstClr val="black"/>
              </a:solidFill>
              <a:effectLst/>
              <a:uLnTx/>
              <a:uFillTx/>
            </a:endParaRPr>
          </a:p>
          <a:p>
            <a:pPr marL="342900" marR="0" lvl="0" indent="-342900" algn="l" defTabSz="914400" rtl="0" eaLnBrk="0" fontAlgn="base" latinLnBrk="0" hangingPunct="0">
              <a:lnSpc>
                <a:spcPct val="100000"/>
              </a:lnSpc>
              <a:spcBef>
                <a:spcPct val="20000"/>
              </a:spcBef>
              <a:spcAft>
                <a:spcPct val="0"/>
              </a:spcAft>
              <a:buClrTx/>
              <a:buSzTx/>
              <a:buFont typeface="Arial" panose="020B0604020202020204" pitchFamily="34" charset="0"/>
              <a:buChar char="•"/>
              <a:defRPr/>
            </a:pPr>
            <a:r>
              <a:rPr kumimoji="0" lang="zh-CN" altLang="en-US" sz="2000" noProof="0" dirty="0">
                <a:ln>
                  <a:noFill/>
                </a:ln>
                <a:solidFill>
                  <a:prstClr val="black"/>
                </a:solidFill>
                <a:effectLst/>
                <a:uLnTx/>
                <a:uFillTx/>
                <a:sym typeface="+mn-ea"/>
              </a:rPr>
              <a:t>设计</a:t>
            </a:r>
            <a:r>
              <a:rPr kumimoji="0" lang="zh-CN" altLang="en-US" sz="2000" noProof="0" dirty="0">
                <a:ln>
                  <a:noFill/>
                </a:ln>
                <a:solidFill>
                  <a:srgbClr val="FF0000"/>
                </a:solidFill>
                <a:effectLst/>
                <a:uLnTx/>
                <a:uFillTx/>
                <a:sym typeface="+mn-ea"/>
              </a:rPr>
              <a:t>启发式算法</a:t>
            </a:r>
            <a:r>
              <a:rPr kumimoji="0" lang="zh-CN" altLang="en-US" sz="2000" noProof="0" dirty="0">
                <a:ln>
                  <a:noFill/>
                </a:ln>
                <a:solidFill>
                  <a:prstClr val="black"/>
                </a:solidFill>
                <a:effectLst/>
                <a:uLnTx/>
                <a:uFillTx/>
                <a:sym typeface="+mn-ea"/>
              </a:rPr>
              <a:t>快速求解</a:t>
            </a:r>
            <a:r>
              <a:rPr kumimoji="0" lang="en-US" altLang="zh-CN" sz="2000" noProof="0" dirty="0">
                <a:ln>
                  <a:noFill/>
                </a:ln>
                <a:solidFill>
                  <a:prstClr val="black"/>
                </a:solidFill>
                <a:effectLst/>
                <a:uLnTx/>
                <a:uFillTx/>
                <a:sym typeface="+mn-ea"/>
              </a:rPr>
              <a:t>RSNode</a:t>
            </a:r>
            <a:r>
              <a:rPr kumimoji="0" lang="zh-CN" altLang="en-US" sz="2000" noProof="0" dirty="0">
                <a:ln>
                  <a:noFill/>
                </a:ln>
                <a:solidFill>
                  <a:prstClr val="black"/>
                </a:solidFill>
                <a:effectLst/>
                <a:uLnTx/>
                <a:uFillTx/>
                <a:sym typeface="+mn-ea"/>
              </a:rPr>
              <a:t>布局的近似最优解，以适应负载变化，设备失效等突发情况。</a:t>
            </a:r>
            <a:endParaRPr kumimoji="0" lang="zh-CN" altLang="en-US" sz="2000" noProof="0" dirty="0">
              <a:ln>
                <a:noFill/>
              </a:ln>
              <a:solidFill>
                <a:prstClr val="black"/>
              </a:solidFill>
              <a:effectLst/>
              <a:uLnTx/>
              <a:uFillTx/>
              <a:sym typeface="+mn-ea"/>
            </a:endParaRPr>
          </a:p>
        </p:txBody>
      </p:sp>
      <p:pic>
        <p:nvPicPr>
          <p:cNvPr id="4" name="内容占位符 3"/>
          <p:cNvPicPr>
            <a:picLocks noChangeAspect="1"/>
          </p:cNvPicPr>
          <p:nvPr/>
        </p:nvPicPr>
        <p:blipFill>
          <a:blip r:embed="rId1" cstate="hqprint">
            <a:extLst>
              <a:ext uri="{28A0092B-C50C-407E-A947-70E740481C1C}">
                <a14:useLocalDpi xmlns:a14="http://schemas.microsoft.com/office/drawing/2010/main" val="0"/>
              </a:ext>
            </a:extLst>
          </a:blip>
          <a:stretch>
            <a:fillRect/>
          </a:stretch>
        </p:blipFill>
        <p:spPr>
          <a:xfrm>
            <a:off x="3076213" y="1772816"/>
            <a:ext cx="6060162" cy="4326139"/>
          </a:xfrm>
          <a:prstGeom prst="rect">
            <a:avLst/>
          </a:prstGeom>
        </p:spPr>
      </p:pic>
      <p:grpSp>
        <p:nvGrpSpPr>
          <p:cNvPr id="33" name="组合 3"/>
          <p:cNvGrpSpPr/>
          <p:nvPr/>
        </p:nvGrpSpPr>
        <p:grpSpPr>
          <a:xfrm>
            <a:off x="3564679" y="2070150"/>
            <a:ext cx="5013882" cy="3202561"/>
            <a:chOff x="2030385" y="2135558"/>
            <a:chExt cx="5013882" cy="3202561"/>
          </a:xfrm>
        </p:grpSpPr>
        <p:cxnSp>
          <p:nvCxnSpPr>
            <p:cNvPr id="34" name="直接箭头连接符 4"/>
            <p:cNvCxnSpPr/>
            <p:nvPr/>
          </p:nvCxnSpPr>
          <p:spPr>
            <a:xfrm flipV="1">
              <a:off x="2030385" y="4001294"/>
              <a:ext cx="185936" cy="950459"/>
            </a:xfrm>
            <a:prstGeom prst="straightConnector1">
              <a:avLst/>
            </a:prstGeom>
            <a:noFill/>
            <a:ln w="76200" cap="flat" cmpd="sng" algn="ctr">
              <a:solidFill>
                <a:srgbClr val="FF0000"/>
              </a:solidFill>
              <a:prstDash val="solid"/>
              <a:tailEnd type="triangle"/>
            </a:ln>
            <a:effectLst/>
          </p:spPr>
        </p:cxnSp>
        <p:cxnSp>
          <p:nvCxnSpPr>
            <p:cNvPr id="35" name="直接箭头连接符 5"/>
            <p:cNvCxnSpPr/>
            <p:nvPr/>
          </p:nvCxnSpPr>
          <p:spPr>
            <a:xfrm flipV="1">
              <a:off x="2216321" y="3032239"/>
              <a:ext cx="1369961" cy="1030785"/>
            </a:xfrm>
            <a:prstGeom prst="straightConnector1">
              <a:avLst/>
            </a:prstGeom>
            <a:noFill/>
            <a:ln w="76200" cap="flat" cmpd="sng" algn="ctr">
              <a:solidFill>
                <a:srgbClr val="FF0000"/>
              </a:solidFill>
              <a:prstDash val="solid"/>
              <a:tailEnd type="triangle"/>
            </a:ln>
            <a:effectLst/>
          </p:spPr>
        </p:cxnSp>
        <p:cxnSp>
          <p:nvCxnSpPr>
            <p:cNvPr id="36" name="直接箭头连接符 6"/>
            <p:cNvCxnSpPr/>
            <p:nvPr/>
          </p:nvCxnSpPr>
          <p:spPr>
            <a:xfrm flipV="1">
              <a:off x="3586282" y="2135558"/>
              <a:ext cx="2595432" cy="896682"/>
            </a:xfrm>
            <a:prstGeom prst="straightConnector1">
              <a:avLst/>
            </a:prstGeom>
            <a:noFill/>
            <a:ln w="76200" cap="flat" cmpd="sng" algn="ctr">
              <a:solidFill>
                <a:srgbClr val="FF0000"/>
              </a:solidFill>
              <a:prstDash val="solid"/>
              <a:tailEnd type="triangle"/>
            </a:ln>
            <a:effectLst/>
          </p:spPr>
        </p:cxnSp>
        <p:cxnSp>
          <p:nvCxnSpPr>
            <p:cNvPr id="37" name="直接箭头连接符 7"/>
            <p:cNvCxnSpPr/>
            <p:nvPr/>
          </p:nvCxnSpPr>
          <p:spPr>
            <a:xfrm>
              <a:off x="6161222" y="2135558"/>
              <a:ext cx="883045" cy="972454"/>
            </a:xfrm>
            <a:prstGeom prst="straightConnector1">
              <a:avLst/>
            </a:prstGeom>
            <a:noFill/>
            <a:ln w="76200" cap="flat" cmpd="sng" algn="ctr">
              <a:solidFill>
                <a:srgbClr val="FF0000"/>
              </a:solidFill>
              <a:prstDash val="solid"/>
              <a:tailEnd type="triangle"/>
            </a:ln>
            <a:effectLst/>
          </p:spPr>
        </p:cxnSp>
        <p:cxnSp>
          <p:nvCxnSpPr>
            <p:cNvPr id="38" name="直接箭头连接符 8"/>
            <p:cNvCxnSpPr/>
            <p:nvPr/>
          </p:nvCxnSpPr>
          <p:spPr>
            <a:xfrm flipH="1">
              <a:off x="6939971" y="3086993"/>
              <a:ext cx="72547" cy="976031"/>
            </a:xfrm>
            <a:prstGeom prst="straightConnector1">
              <a:avLst/>
            </a:prstGeom>
            <a:noFill/>
            <a:ln w="76200" cap="flat" cmpd="sng" algn="ctr">
              <a:solidFill>
                <a:srgbClr val="FF0000"/>
              </a:solidFill>
              <a:prstDash val="solid"/>
              <a:tailEnd type="triangle"/>
            </a:ln>
            <a:effectLst/>
          </p:spPr>
        </p:cxnSp>
        <p:cxnSp>
          <p:nvCxnSpPr>
            <p:cNvPr id="39" name="直接箭头连接符 9"/>
            <p:cNvCxnSpPr/>
            <p:nvPr/>
          </p:nvCxnSpPr>
          <p:spPr>
            <a:xfrm flipH="1">
              <a:off x="6848214" y="4063024"/>
              <a:ext cx="91757" cy="1275095"/>
            </a:xfrm>
            <a:prstGeom prst="straightConnector1">
              <a:avLst/>
            </a:prstGeom>
            <a:noFill/>
            <a:ln w="76200" cap="flat" cmpd="sng" algn="ctr">
              <a:solidFill>
                <a:srgbClr val="FF0000"/>
              </a:solidFill>
              <a:prstDash val="solid"/>
              <a:tailEnd type="triangle"/>
            </a:ln>
            <a:effectLst/>
          </p:spPr>
        </p:cxnSp>
      </p:grpSp>
      <p:sp>
        <p:nvSpPr>
          <p:cNvPr id="40" name="菱形 10"/>
          <p:cNvSpPr/>
          <p:nvPr/>
        </p:nvSpPr>
        <p:spPr>
          <a:xfrm>
            <a:off x="3196869" y="2663573"/>
            <a:ext cx="1061154" cy="606517"/>
          </a:xfrm>
          <a:prstGeom prst="diamond">
            <a:avLst/>
          </a:prstGeom>
          <a:solidFill>
            <a:srgbClr val="FFC000"/>
          </a:solidFill>
          <a:ln w="38100" cap="flat" cmpd="sng" algn="ctr">
            <a:solidFill>
              <a:sysClr val="windowText" lastClr="000000"/>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ea"/>
            </a:endParaRPr>
          </a:p>
        </p:txBody>
      </p:sp>
      <p:sp>
        <p:nvSpPr>
          <p:cNvPr id="41" name="菱形 11"/>
          <p:cNvSpPr/>
          <p:nvPr/>
        </p:nvSpPr>
        <p:spPr>
          <a:xfrm>
            <a:off x="4637366" y="3694358"/>
            <a:ext cx="1061154" cy="606517"/>
          </a:xfrm>
          <a:prstGeom prst="diamond">
            <a:avLst/>
          </a:prstGeom>
          <a:solidFill>
            <a:srgbClr val="FFC000"/>
          </a:solidFill>
          <a:ln w="38100" cap="flat" cmpd="sng" algn="ctr">
            <a:solidFill>
              <a:sysClr val="windowText" lastClr="000000"/>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ea"/>
            </a:endParaRPr>
          </a:p>
        </p:txBody>
      </p:sp>
      <p:sp>
        <p:nvSpPr>
          <p:cNvPr id="42" name="菱形 12"/>
          <p:cNvSpPr/>
          <p:nvPr/>
        </p:nvSpPr>
        <p:spPr>
          <a:xfrm>
            <a:off x="4637366" y="2663573"/>
            <a:ext cx="1061154" cy="606517"/>
          </a:xfrm>
          <a:prstGeom prst="diamond">
            <a:avLst/>
          </a:prstGeom>
          <a:solidFill>
            <a:srgbClr val="FFC000"/>
          </a:solidFill>
          <a:ln w="38100" cap="flat" cmpd="sng" algn="ctr">
            <a:solidFill>
              <a:sysClr val="windowText" lastClr="000000"/>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ea"/>
            </a:endParaRPr>
          </a:p>
        </p:txBody>
      </p:sp>
      <p:sp>
        <p:nvSpPr>
          <p:cNvPr id="43" name="菱形 13"/>
          <p:cNvSpPr/>
          <p:nvPr/>
        </p:nvSpPr>
        <p:spPr>
          <a:xfrm>
            <a:off x="6370710" y="3694358"/>
            <a:ext cx="1061154" cy="606517"/>
          </a:xfrm>
          <a:prstGeom prst="diamond">
            <a:avLst/>
          </a:prstGeom>
          <a:solidFill>
            <a:srgbClr val="FFC000"/>
          </a:solidFill>
          <a:ln w="38100" cap="flat" cmpd="sng" algn="ctr">
            <a:solidFill>
              <a:sysClr val="windowText" lastClr="000000"/>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ea"/>
            </a:endParaRPr>
          </a:p>
        </p:txBody>
      </p:sp>
      <p:sp>
        <p:nvSpPr>
          <p:cNvPr id="44" name="菱形 14"/>
          <p:cNvSpPr/>
          <p:nvPr/>
        </p:nvSpPr>
        <p:spPr>
          <a:xfrm>
            <a:off x="7862480" y="3694358"/>
            <a:ext cx="1061154" cy="606517"/>
          </a:xfrm>
          <a:prstGeom prst="diamond">
            <a:avLst/>
          </a:prstGeom>
          <a:solidFill>
            <a:srgbClr val="FFC000"/>
          </a:solidFill>
          <a:ln w="38100" cap="flat" cmpd="sng" algn="ctr">
            <a:solidFill>
              <a:sysClr val="windowText" lastClr="000000"/>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ea"/>
            </a:endParaRPr>
          </a:p>
        </p:txBody>
      </p:sp>
      <p:sp>
        <p:nvSpPr>
          <p:cNvPr id="45" name="菱形 15"/>
          <p:cNvSpPr/>
          <p:nvPr/>
        </p:nvSpPr>
        <p:spPr>
          <a:xfrm>
            <a:off x="6370710" y="2663573"/>
            <a:ext cx="1061154" cy="606517"/>
          </a:xfrm>
          <a:prstGeom prst="diamond">
            <a:avLst/>
          </a:prstGeom>
          <a:solidFill>
            <a:srgbClr val="FFC000"/>
          </a:solidFill>
          <a:ln w="38100" cap="flat" cmpd="sng" algn="ctr">
            <a:solidFill>
              <a:sysClr val="windowText" lastClr="000000"/>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ea"/>
            </a:endParaRPr>
          </a:p>
        </p:txBody>
      </p:sp>
      <p:sp>
        <p:nvSpPr>
          <p:cNvPr id="46" name="菱形 16"/>
          <p:cNvSpPr/>
          <p:nvPr/>
        </p:nvSpPr>
        <p:spPr>
          <a:xfrm>
            <a:off x="7862480" y="2663573"/>
            <a:ext cx="1061154" cy="606517"/>
          </a:xfrm>
          <a:prstGeom prst="diamond">
            <a:avLst/>
          </a:prstGeom>
          <a:solidFill>
            <a:srgbClr val="FFC000"/>
          </a:solidFill>
          <a:ln w="38100" cap="flat" cmpd="sng" algn="ctr">
            <a:solidFill>
              <a:sysClr val="windowText" lastClr="000000"/>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ea"/>
            </a:endParaRPr>
          </a:p>
        </p:txBody>
      </p:sp>
      <p:sp>
        <p:nvSpPr>
          <p:cNvPr id="47" name="菱形 17"/>
          <p:cNvSpPr/>
          <p:nvPr/>
        </p:nvSpPr>
        <p:spPr>
          <a:xfrm>
            <a:off x="7164939" y="1766892"/>
            <a:ext cx="1061154" cy="606517"/>
          </a:xfrm>
          <a:prstGeom prst="diamond">
            <a:avLst/>
          </a:prstGeom>
          <a:solidFill>
            <a:srgbClr val="FFC000"/>
          </a:solidFill>
          <a:ln w="38100" cap="flat" cmpd="sng" algn="ctr">
            <a:solidFill>
              <a:sysClr val="windowText" lastClr="000000"/>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ea"/>
            </a:endParaRPr>
          </a:p>
        </p:txBody>
      </p:sp>
      <p:sp>
        <p:nvSpPr>
          <p:cNvPr id="48" name="菱形 18"/>
          <p:cNvSpPr/>
          <p:nvPr/>
        </p:nvSpPr>
        <p:spPr>
          <a:xfrm>
            <a:off x="3196869" y="3694358"/>
            <a:ext cx="1061154" cy="606517"/>
          </a:xfrm>
          <a:prstGeom prst="diamond">
            <a:avLst/>
          </a:prstGeom>
          <a:solidFill>
            <a:srgbClr val="FFC000"/>
          </a:solidFill>
          <a:ln w="38100" cap="flat" cmpd="sng" algn="ctr">
            <a:solidFill>
              <a:sysClr val="windowText" lastClr="000000"/>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ea"/>
            </a:endParaRPr>
          </a:p>
        </p:txBody>
      </p:sp>
      <p:sp>
        <p:nvSpPr>
          <p:cNvPr id="49" name="菱形 19"/>
          <p:cNvSpPr/>
          <p:nvPr/>
        </p:nvSpPr>
        <p:spPr>
          <a:xfrm>
            <a:off x="4059422" y="1766892"/>
            <a:ext cx="1061154" cy="606517"/>
          </a:xfrm>
          <a:prstGeom prst="diamond">
            <a:avLst/>
          </a:prstGeom>
          <a:solidFill>
            <a:srgbClr val="FFC000"/>
          </a:solidFill>
          <a:ln w="38100" cap="flat" cmpd="sng" algn="ctr">
            <a:solidFill>
              <a:sysClr val="windowText" lastClr="000000"/>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ea"/>
            </a:endParaRPr>
          </a:p>
        </p:txBody>
      </p:sp>
      <p:sp>
        <p:nvSpPr>
          <p:cNvPr id="50" name="矩形 20"/>
          <p:cNvSpPr/>
          <p:nvPr/>
        </p:nvSpPr>
        <p:spPr>
          <a:xfrm>
            <a:off x="7463374" y="1613202"/>
            <a:ext cx="505267" cy="923330"/>
          </a:xfrm>
          <a:prstGeom prst="rect">
            <a:avLst/>
          </a:prstGeom>
          <a:noFill/>
        </p:spPr>
        <p:txBody>
          <a:bodyPr wrap="none" lIns="91440" tIns="45720" rIns="91440" bIns="45720">
            <a:spAutoFit/>
          </a:body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5400" b="1" i="0" u="none" strike="noStrike" kern="1200" cap="none" spc="0" normalizeH="0" baseline="0" noProof="0" dirty="0">
                <a:ln w="22225">
                  <a:solidFill>
                    <a:srgbClr val="FF0000"/>
                  </a:solidFill>
                  <a:prstDash val="solid"/>
                </a:ln>
                <a:solidFill>
                  <a:srgbClr val="FF0000"/>
                </a:solidFill>
                <a:effectLst/>
                <a:uLnTx/>
                <a:uFillTx/>
                <a:latin typeface="Arial" panose="020B0604020202020204" pitchFamily="34" charset="0"/>
                <a:ea typeface="黑体" panose="02010609060101010101" pitchFamily="49" charset="-122"/>
                <a:cs typeface="+mn-ea"/>
              </a:rPr>
              <a:t>?</a:t>
            </a:r>
            <a:endParaRPr kumimoji="0" lang="zh-CN" altLang="en-US" sz="5400" b="1" i="0" u="none" strike="noStrike" kern="1200" cap="none" spc="0" normalizeH="0" baseline="0" noProof="0" dirty="0">
              <a:ln w="22225">
                <a:solidFill>
                  <a:srgbClr val="FF0000"/>
                </a:solidFill>
                <a:prstDash val="solid"/>
              </a:ln>
              <a:solidFill>
                <a:srgbClr val="FF0000"/>
              </a:solidFill>
              <a:effectLst/>
              <a:uLnTx/>
              <a:uFillTx/>
              <a:latin typeface="Arial" panose="020B0604020202020204" pitchFamily="34" charset="0"/>
              <a:ea typeface="黑体" panose="02010609060101010101" pitchFamily="49" charset="-122"/>
              <a:cs typeface="+mn-ea"/>
            </a:endParaRPr>
          </a:p>
        </p:txBody>
      </p:sp>
      <p:sp>
        <p:nvSpPr>
          <p:cNvPr id="51" name="矩形 21"/>
          <p:cNvSpPr/>
          <p:nvPr/>
        </p:nvSpPr>
        <p:spPr>
          <a:xfrm>
            <a:off x="4357857" y="1625280"/>
            <a:ext cx="505267" cy="923330"/>
          </a:xfrm>
          <a:prstGeom prst="rect">
            <a:avLst/>
          </a:prstGeom>
          <a:noFill/>
        </p:spPr>
        <p:txBody>
          <a:bodyPr wrap="none" lIns="91440" tIns="45720" rIns="91440" bIns="45720">
            <a:spAutoFit/>
          </a:body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5400" b="1" i="0" u="none" strike="noStrike" kern="1200" cap="none" spc="0" normalizeH="0" baseline="0" noProof="0" dirty="0">
                <a:ln w="22225">
                  <a:solidFill>
                    <a:srgbClr val="FF0000"/>
                  </a:solidFill>
                  <a:prstDash val="solid"/>
                </a:ln>
                <a:solidFill>
                  <a:srgbClr val="FF0000"/>
                </a:solidFill>
                <a:effectLst/>
                <a:uLnTx/>
                <a:uFillTx/>
                <a:latin typeface="Arial" panose="020B0604020202020204" pitchFamily="34" charset="0"/>
                <a:ea typeface="黑体" panose="02010609060101010101" pitchFamily="49" charset="-122"/>
                <a:cs typeface="+mn-ea"/>
              </a:rPr>
              <a:t>?</a:t>
            </a:r>
            <a:endParaRPr kumimoji="0" lang="zh-CN" altLang="en-US" sz="5400" b="1" i="0" u="none" strike="noStrike" kern="1200" cap="none" spc="0" normalizeH="0" baseline="0" noProof="0" dirty="0">
              <a:ln w="22225">
                <a:solidFill>
                  <a:srgbClr val="FF0000"/>
                </a:solidFill>
                <a:prstDash val="solid"/>
              </a:ln>
              <a:solidFill>
                <a:srgbClr val="FF0000"/>
              </a:solidFill>
              <a:effectLst/>
              <a:uLnTx/>
              <a:uFillTx/>
              <a:latin typeface="Arial" panose="020B0604020202020204" pitchFamily="34" charset="0"/>
              <a:ea typeface="黑体" panose="02010609060101010101" pitchFamily="49" charset="-122"/>
              <a:cs typeface="+mn-ea"/>
            </a:endParaRPr>
          </a:p>
        </p:txBody>
      </p:sp>
      <p:sp>
        <p:nvSpPr>
          <p:cNvPr id="52" name="矩形 22"/>
          <p:cNvSpPr/>
          <p:nvPr/>
        </p:nvSpPr>
        <p:spPr>
          <a:xfrm>
            <a:off x="4914736" y="2534371"/>
            <a:ext cx="505267" cy="923330"/>
          </a:xfrm>
          <a:prstGeom prst="rect">
            <a:avLst/>
          </a:prstGeom>
          <a:noFill/>
        </p:spPr>
        <p:txBody>
          <a:bodyPr wrap="none" lIns="91440" tIns="45720" rIns="91440" bIns="45720">
            <a:spAutoFit/>
          </a:body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5400" b="1" i="0" u="none" strike="noStrike" kern="1200" cap="none" spc="0" normalizeH="0" baseline="0" noProof="0" dirty="0">
                <a:ln w="22225">
                  <a:solidFill>
                    <a:srgbClr val="FF0000"/>
                  </a:solidFill>
                  <a:prstDash val="solid"/>
                </a:ln>
                <a:solidFill>
                  <a:srgbClr val="FF0000"/>
                </a:solidFill>
                <a:effectLst/>
                <a:uLnTx/>
                <a:uFillTx/>
                <a:latin typeface="Arial" panose="020B0604020202020204" pitchFamily="34" charset="0"/>
                <a:ea typeface="黑体" panose="02010609060101010101" pitchFamily="49" charset="-122"/>
                <a:cs typeface="+mn-ea"/>
              </a:rPr>
              <a:t>?</a:t>
            </a:r>
            <a:endParaRPr kumimoji="0" lang="zh-CN" altLang="en-US" sz="5400" b="1" i="0" u="none" strike="noStrike" kern="1200" cap="none" spc="0" normalizeH="0" baseline="0" noProof="0" dirty="0">
              <a:ln w="22225">
                <a:solidFill>
                  <a:srgbClr val="FF0000"/>
                </a:solidFill>
                <a:prstDash val="solid"/>
              </a:ln>
              <a:solidFill>
                <a:srgbClr val="FF0000"/>
              </a:solidFill>
              <a:effectLst/>
              <a:uLnTx/>
              <a:uFillTx/>
              <a:latin typeface="Arial" panose="020B0604020202020204" pitchFamily="34" charset="0"/>
              <a:ea typeface="黑体" panose="02010609060101010101" pitchFamily="49" charset="-122"/>
              <a:cs typeface="+mn-ea"/>
            </a:endParaRPr>
          </a:p>
        </p:txBody>
      </p:sp>
      <p:sp>
        <p:nvSpPr>
          <p:cNvPr id="53" name="矩形 23"/>
          <p:cNvSpPr/>
          <p:nvPr/>
        </p:nvSpPr>
        <p:spPr>
          <a:xfrm>
            <a:off x="8146623" y="2515913"/>
            <a:ext cx="505267" cy="923330"/>
          </a:xfrm>
          <a:prstGeom prst="rect">
            <a:avLst/>
          </a:prstGeom>
          <a:noFill/>
        </p:spPr>
        <p:txBody>
          <a:bodyPr wrap="none" lIns="91440" tIns="45720" rIns="91440" bIns="45720">
            <a:spAutoFit/>
          </a:body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5400" b="1" i="0" u="none" strike="noStrike" kern="1200" cap="none" spc="0" normalizeH="0" baseline="0" noProof="0" dirty="0">
                <a:ln w="22225">
                  <a:solidFill>
                    <a:srgbClr val="FF0000"/>
                  </a:solidFill>
                  <a:prstDash val="solid"/>
                </a:ln>
                <a:solidFill>
                  <a:srgbClr val="FF0000"/>
                </a:solidFill>
                <a:effectLst/>
                <a:uLnTx/>
                <a:uFillTx/>
                <a:latin typeface="Arial" panose="020B0604020202020204" pitchFamily="34" charset="0"/>
                <a:ea typeface="黑体" panose="02010609060101010101" pitchFamily="49" charset="-122"/>
                <a:cs typeface="+mn-ea"/>
              </a:rPr>
              <a:t>?</a:t>
            </a:r>
            <a:endParaRPr kumimoji="0" lang="zh-CN" altLang="en-US" sz="5400" b="1" i="0" u="none" strike="noStrike" kern="1200" cap="none" spc="0" normalizeH="0" baseline="0" noProof="0" dirty="0">
              <a:ln w="22225">
                <a:solidFill>
                  <a:srgbClr val="FF0000"/>
                </a:solidFill>
                <a:prstDash val="solid"/>
              </a:ln>
              <a:solidFill>
                <a:srgbClr val="FF0000"/>
              </a:solidFill>
              <a:effectLst/>
              <a:uLnTx/>
              <a:uFillTx/>
              <a:latin typeface="Arial" panose="020B0604020202020204" pitchFamily="34" charset="0"/>
              <a:ea typeface="黑体" panose="02010609060101010101" pitchFamily="49" charset="-122"/>
              <a:cs typeface="+mn-ea"/>
            </a:endParaRPr>
          </a:p>
        </p:txBody>
      </p:sp>
      <p:sp>
        <p:nvSpPr>
          <p:cNvPr id="54" name="矩形 24"/>
          <p:cNvSpPr/>
          <p:nvPr/>
        </p:nvSpPr>
        <p:spPr>
          <a:xfrm>
            <a:off x="6649405" y="2536532"/>
            <a:ext cx="505267" cy="923330"/>
          </a:xfrm>
          <a:prstGeom prst="rect">
            <a:avLst/>
          </a:prstGeom>
          <a:noFill/>
        </p:spPr>
        <p:txBody>
          <a:bodyPr wrap="none" lIns="91440" tIns="45720" rIns="91440" bIns="45720">
            <a:spAutoFit/>
          </a:body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5400" b="1" i="0" u="none" strike="noStrike" kern="1200" cap="none" spc="0" normalizeH="0" baseline="0" noProof="0" dirty="0">
                <a:ln w="22225">
                  <a:solidFill>
                    <a:srgbClr val="FF0000"/>
                  </a:solidFill>
                  <a:prstDash val="solid"/>
                </a:ln>
                <a:solidFill>
                  <a:srgbClr val="FF0000"/>
                </a:solidFill>
                <a:effectLst/>
                <a:uLnTx/>
                <a:uFillTx/>
                <a:latin typeface="Arial" panose="020B0604020202020204" pitchFamily="34" charset="0"/>
                <a:ea typeface="黑体" panose="02010609060101010101" pitchFamily="49" charset="-122"/>
                <a:cs typeface="+mn-ea"/>
              </a:rPr>
              <a:t>?</a:t>
            </a:r>
            <a:endParaRPr kumimoji="0" lang="zh-CN" altLang="en-US" sz="5400" b="1" i="0" u="none" strike="noStrike" kern="1200" cap="none" spc="0" normalizeH="0" baseline="0" noProof="0" dirty="0">
              <a:ln w="22225">
                <a:solidFill>
                  <a:srgbClr val="FF0000"/>
                </a:solidFill>
                <a:prstDash val="solid"/>
              </a:ln>
              <a:solidFill>
                <a:srgbClr val="FF0000"/>
              </a:solidFill>
              <a:effectLst/>
              <a:uLnTx/>
              <a:uFillTx/>
              <a:latin typeface="Arial" panose="020B0604020202020204" pitchFamily="34" charset="0"/>
              <a:ea typeface="黑体" panose="02010609060101010101" pitchFamily="49" charset="-122"/>
              <a:cs typeface="+mn-ea"/>
            </a:endParaRPr>
          </a:p>
        </p:txBody>
      </p:sp>
      <p:sp>
        <p:nvSpPr>
          <p:cNvPr id="55" name="矩形 25"/>
          <p:cNvSpPr/>
          <p:nvPr/>
        </p:nvSpPr>
        <p:spPr>
          <a:xfrm>
            <a:off x="6648025" y="3560254"/>
            <a:ext cx="505267" cy="923330"/>
          </a:xfrm>
          <a:prstGeom prst="rect">
            <a:avLst/>
          </a:prstGeom>
          <a:noFill/>
        </p:spPr>
        <p:txBody>
          <a:bodyPr wrap="none" lIns="91440" tIns="45720" rIns="91440" bIns="45720">
            <a:spAutoFit/>
          </a:body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5400" b="1" i="0" u="none" strike="noStrike" kern="1200" cap="none" spc="0" normalizeH="0" baseline="0" noProof="0" dirty="0">
                <a:ln w="22225">
                  <a:solidFill>
                    <a:srgbClr val="FF0000"/>
                  </a:solidFill>
                  <a:prstDash val="solid"/>
                </a:ln>
                <a:solidFill>
                  <a:srgbClr val="FF0000"/>
                </a:solidFill>
                <a:effectLst/>
                <a:uLnTx/>
                <a:uFillTx/>
                <a:latin typeface="Arial" panose="020B0604020202020204" pitchFamily="34" charset="0"/>
                <a:ea typeface="黑体" panose="02010609060101010101" pitchFamily="49" charset="-122"/>
                <a:cs typeface="+mn-ea"/>
              </a:rPr>
              <a:t>?</a:t>
            </a:r>
            <a:endParaRPr kumimoji="0" lang="zh-CN" altLang="en-US" sz="5400" b="1" i="0" u="none" strike="noStrike" kern="1200" cap="none" spc="0" normalizeH="0" baseline="0" noProof="0" dirty="0">
              <a:ln w="22225">
                <a:solidFill>
                  <a:srgbClr val="FF0000"/>
                </a:solidFill>
                <a:prstDash val="solid"/>
              </a:ln>
              <a:solidFill>
                <a:srgbClr val="FF0000"/>
              </a:solidFill>
              <a:effectLst/>
              <a:uLnTx/>
              <a:uFillTx/>
              <a:latin typeface="Arial" panose="020B0604020202020204" pitchFamily="34" charset="0"/>
              <a:ea typeface="黑体" panose="02010609060101010101" pitchFamily="49" charset="-122"/>
              <a:cs typeface="+mn-ea"/>
            </a:endParaRPr>
          </a:p>
        </p:txBody>
      </p:sp>
      <p:sp>
        <p:nvSpPr>
          <p:cNvPr id="56" name="矩形 26"/>
          <p:cNvSpPr/>
          <p:nvPr/>
        </p:nvSpPr>
        <p:spPr>
          <a:xfrm>
            <a:off x="3485823" y="2526408"/>
            <a:ext cx="505267" cy="923330"/>
          </a:xfrm>
          <a:prstGeom prst="rect">
            <a:avLst/>
          </a:prstGeom>
          <a:noFill/>
        </p:spPr>
        <p:txBody>
          <a:bodyPr wrap="none" lIns="91440" tIns="45720" rIns="91440" bIns="45720">
            <a:spAutoFit/>
          </a:body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5400" b="1" i="0" u="none" strike="noStrike" kern="1200" cap="none" spc="0" normalizeH="0" baseline="0" noProof="0" dirty="0">
                <a:ln w="22225">
                  <a:solidFill>
                    <a:srgbClr val="FF0000"/>
                  </a:solidFill>
                  <a:prstDash val="solid"/>
                </a:ln>
                <a:solidFill>
                  <a:srgbClr val="FF0000"/>
                </a:solidFill>
                <a:effectLst/>
                <a:uLnTx/>
                <a:uFillTx/>
                <a:latin typeface="Arial" panose="020B0604020202020204" pitchFamily="34" charset="0"/>
                <a:ea typeface="黑体" panose="02010609060101010101" pitchFamily="49" charset="-122"/>
                <a:cs typeface="+mn-ea"/>
              </a:rPr>
              <a:t>?</a:t>
            </a:r>
            <a:endParaRPr kumimoji="0" lang="zh-CN" altLang="en-US" sz="5400" b="1" i="0" u="none" strike="noStrike" kern="1200" cap="none" spc="0" normalizeH="0" baseline="0" noProof="0" dirty="0">
              <a:ln w="22225">
                <a:solidFill>
                  <a:srgbClr val="FF0000"/>
                </a:solidFill>
                <a:prstDash val="solid"/>
              </a:ln>
              <a:solidFill>
                <a:srgbClr val="FF0000"/>
              </a:solidFill>
              <a:effectLst/>
              <a:uLnTx/>
              <a:uFillTx/>
              <a:latin typeface="Arial" panose="020B0604020202020204" pitchFamily="34" charset="0"/>
              <a:ea typeface="黑体" panose="02010609060101010101" pitchFamily="49" charset="-122"/>
              <a:cs typeface="+mn-ea"/>
            </a:endParaRPr>
          </a:p>
        </p:txBody>
      </p:sp>
      <p:sp>
        <p:nvSpPr>
          <p:cNvPr id="57" name="矩形 27"/>
          <p:cNvSpPr/>
          <p:nvPr/>
        </p:nvSpPr>
        <p:spPr>
          <a:xfrm>
            <a:off x="8137038" y="3560254"/>
            <a:ext cx="505267" cy="923330"/>
          </a:xfrm>
          <a:prstGeom prst="rect">
            <a:avLst/>
          </a:prstGeom>
          <a:noFill/>
        </p:spPr>
        <p:txBody>
          <a:bodyPr wrap="none" lIns="91440" tIns="45720" rIns="91440" bIns="45720">
            <a:spAutoFit/>
          </a:body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5400" b="1" i="0" u="none" strike="noStrike" kern="1200" cap="none" spc="0" normalizeH="0" baseline="0" noProof="0" dirty="0">
                <a:ln w="22225">
                  <a:solidFill>
                    <a:srgbClr val="FF0000"/>
                  </a:solidFill>
                  <a:prstDash val="solid"/>
                </a:ln>
                <a:solidFill>
                  <a:srgbClr val="FF0000"/>
                </a:solidFill>
                <a:effectLst/>
                <a:uLnTx/>
                <a:uFillTx/>
                <a:latin typeface="Arial" panose="020B0604020202020204" pitchFamily="34" charset="0"/>
                <a:ea typeface="黑体" panose="02010609060101010101" pitchFamily="49" charset="-122"/>
                <a:cs typeface="+mn-ea"/>
              </a:rPr>
              <a:t>?</a:t>
            </a:r>
            <a:endParaRPr kumimoji="0" lang="zh-CN" altLang="en-US" sz="5400" b="1" i="0" u="none" strike="noStrike" kern="1200" cap="none" spc="0" normalizeH="0" baseline="0" noProof="0" dirty="0">
              <a:ln w="22225">
                <a:solidFill>
                  <a:srgbClr val="FF0000"/>
                </a:solidFill>
                <a:prstDash val="solid"/>
              </a:ln>
              <a:solidFill>
                <a:srgbClr val="FF0000"/>
              </a:solidFill>
              <a:effectLst/>
              <a:uLnTx/>
              <a:uFillTx/>
              <a:latin typeface="Arial" panose="020B0604020202020204" pitchFamily="34" charset="0"/>
              <a:ea typeface="黑体" panose="02010609060101010101" pitchFamily="49" charset="-122"/>
              <a:cs typeface="+mn-ea"/>
            </a:endParaRPr>
          </a:p>
        </p:txBody>
      </p:sp>
      <p:sp>
        <p:nvSpPr>
          <p:cNvPr id="58" name="矩形 28"/>
          <p:cNvSpPr/>
          <p:nvPr/>
        </p:nvSpPr>
        <p:spPr>
          <a:xfrm>
            <a:off x="4930213" y="3572664"/>
            <a:ext cx="505267" cy="923330"/>
          </a:xfrm>
          <a:prstGeom prst="rect">
            <a:avLst/>
          </a:prstGeom>
          <a:noFill/>
        </p:spPr>
        <p:txBody>
          <a:bodyPr wrap="none" lIns="91440" tIns="45720" rIns="91440" bIns="45720">
            <a:spAutoFit/>
          </a:body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5400" b="1" i="0" u="none" strike="noStrike" kern="1200" cap="none" spc="0" normalizeH="0" baseline="0" noProof="0" dirty="0">
                <a:ln w="22225">
                  <a:solidFill>
                    <a:srgbClr val="FF0000"/>
                  </a:solidFill>
                  <a:prstDash val="solid"/>
                </a:ln>
                <a:solidFill>
                  <a:srgbClr val="FF0000"/>
                </a:solidFill>
                <a:effectLst/>
                <a:uLnTx/>
                <a:uFillTx/>
                <a:latin typeface="Arial" panose="020B0604020202020204" pitchFamily="34" charset="0"/>
                <a:ea typeface="黑体" panose="02010609060101010101" pitchFamily="49" charset="-122"/>
                <a:cs typeface="+mn-ea"/>
              </a:rPr>
              <a:t>?</a:t>
            </a:r>
            <a:endParaRPr kumimoji="0" lang="zh-CN" altLang="en-US" sz="5400" b="1" i="0" u="none" strike="noStrike" kern="1200" cap="none" spc="0" normalizeH="0" baseline="0" noProof="0" dirty="0">
              <a:ln w="22225">
                <a:solidFill>
                  <a:srgbClr val="FF0000"/>
                </a:solidFill>
                <a:prstDash val="solid"/>
              </a:ln>
              <a:solidFill>
                <a:srgbClr val="FF0000"/>
              </a:solidFill>
              <a:effectLst/>
              <a:uLnTx/>
              <a:uFillTx/>
              <a:latin typeface="Arial" panose="020B0604020202020204" pitchFamily="34" charset="0"/>
              <a:ea typeface="黑体" panose="02010609060101010101" pitchFamily="49" charset="-122"/>
              <a:cs typeface="+mn-ea"/>
            </a:endParaRPr>
          </a:p>
        </p:txBody>
      </p:sp>
      <p:sp>
        <p:nvSpPr>
          <p:cNvPr id="59" name="矩形 29"/>
          <p:cNvSpPr/>
          <p:nvPr/>
        </p:nvSpPr>
        <p:spPr>
          <a:xfrm>
            <a:off x="3497981" y="3560254"/>
            <a:ext cx="505267" cy="923330"/>
          </a:xfrm>
          <a:prstGeom prst="rect">
            <a:avLst/>
          </a:prstGeom>
          <a:noFill/>
        </p:spPr>
        <p:txBody>
          <a:bodyPr wrap="none" lIns="91440" tIns="45720" rIns="91440" bIns="45720">
            <a:spAutoFit/>
          </a:body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5400" b="1" i="0" u="none" strike="noStrike" kern="1200" cap="none" spc="0" normalizeH="0" baseline="0" noProof="0" dirty="0">
                <a:ln w="22225">
                  <a:solidFill>
                    <a:srgbClr val="FF0000"/>
                  </a:solidFill>
                  <a:prstDash val="solid"/>
                </a:ln>
                <a:solidFill>
                  <a:srgbClr val="FF0000"/>
                </a:solidFill>
                <a:effectLst/>
                <a:uLnTx/>
                <a:uFillTx/>
                <a:latin typeface="Arial" panose="020B0604020202020204" pitchFamily="34" charset="0"/>
                <a:ea typeface="黑体" panose="02010609060101010101" pitchFamily="49" charset="-122"/>
                <a:cs typeface="+mn-ea"/>
              </a:rPr>
              <a:t>?</a:t>
            </a:r>
            <a:endParaRPr kumimoji="0" lang="zh-CN" altLang="en-US" sz="5400" b="1" i="0" u="none" strike="noStrike" kern="1200" cap="none" spc="0" normalizeH="0" baseline="0" noProof="0" dirty="0">
              <a:ln w="22225">
                <a:solidFill>
                  <a:srgbClr val="FF0000"/>
                </a:solidFill>
                <a:prstDash val="solid"/>
              </a:ln>
              <a:solidFill>
                <a:srgbClr val="FF0000"/>
              </a:solidFill>
              <a:effectLst/>
              <a:uLnTx/>
              <a:uFillTx/>
              <a:latin typeface="Arial" panose="020B0604020202020204" pitchFamily="34" charset="0"/>
              <a:ea typeface="黑体" panose="02010609060101010101" pitchFamily="49" charset="-122"/>
              <a:cs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left)">
                                      <p:cBhvr>
                                        <p:cTn id="7" dur="50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grpId="0" nodeType="clickEffect">
                                  <p:stCondLst>
                                    <p:cond delay="0"/>
                                  </p:stCondLst>
                                  <p:childTnLst>
                                    <p:set>
                                      <p:cBhvr>
                                        <p:cTn id="11" dur="1" fill="hold">
                                          <p:stCondLst>
                                            <p:cond delay="0"/>
                                          </p:stCondLst>
                                        </p:cTn>
                                        <p:tgtEl>
                                          <p:spTgt spid="48"/>
                                        </p:tgtEl>
                                        <p:attrNameLst>
                                          <p:attrName>style.visibility</p:attrName>
                                        </p:attrNameLst>
                                      </p:cBhvr>
                                      <p:to>
                                        <p:strVal val="visible"/>
                                      </p:to>
                                    </p:set>
                                    <p:anim calcmode="lin" valueType="num">
                                      <p:cBhvr>
                                        <p:cTn id="12" dur="500" fill="hold"/>
                                        <p:tgtEl>
                                          <p:spTgt spid="48"/>
                                        </p:tgtEl>
                                        <p:attrNameLst>
                                          <p:attrName>ppt_w</p:attrName>
                                        </p:attrNameLst>
                                      </p:cBhvr>
                                      <p:tavLst>
                                        <p:tav tm="0">
                                          <p:val>
                                            <p:fltVal val="0"/>
                                          </p:val>
                                        </p:tav>
                                        <p:tav tm="100000">
                                          <p:val>
                                            <p:strVal val="#ppt_w"/>
                                          </p:val>
                                        </p:tav>
                                      </p:tavLst>
                                    </p:anim>
                                    <p:anim calcmode="lin" valueType="num">
                                      <p:cBhvr>
                                        <p:cTn id="13" dur="500" fill="hold"/>
                                        <p:tgtEl>
                                          <p:spTgt spid="48"/>
                                        </p:tgtEl>
                                        <p:attrNameLst>
                                          <p:attrName>ppt_h</p:attrName>
                                        </p:attrNameLst>
                                      </p:cBhvr>
                                      <p:tavLst>
                                        <p:tav tm="0">
                                          <p:val>
                                            <p:fltVal val="0"/>
                                          </p:val>
                                        </p:tav>
                                        <p:tav tm="100000">
                                          <p:val>
                                            <p:strVal val="#ppt_h"/>
                                          </p:val>
                                        </p:tav>
                                      </p:tavLst>
                                    </p:anim>
                                    <p:animEffect transition="in" filter="fade">
                                      <p:cBhvr>
                                        <p:cTn id="14" dur="500"/>
                                        <p:tgtEl>
                                          <p:spTgt spid="48"/>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42"/>
                                        </p:tgtEl>
                                        <p:attrNameLst>
                                          <p:attrName>style.visibility</p:attrName>
                                        </p:attrNameLst>
                                      </p:cBhvr>
                                      <p:to>
                                        <p:strVal val="visible"/>
                                      </p:to>
                                    </p:set>
                                    <p:anim calcmode="lin" valueType="num">
                                      <p:cBhvr>
                                        <p:cTn id="17" dur="500" fill="hold"/>
                                        <p:tgtEl>
                                          <p:spTgt spid="42"/>
                                        </p:tgtEl>
                                        <p:attrNameLst>
                                          <p:attrName>ppt_w</p:attrName>
                                        </p:attrNameLst>
                                      </p:cBhvr>
                                      <p:tavLst>
                                        <p:tav tm="0">
                                          <p:val>
                                            <p:fltVal val="0"/>
                                          </p:val>
                                        </p:tav>
                                        <p:tav tm="100000">
                                          <p:val>
                                            <p:strVal val="#ppt_w"/>
                                          </p:val>
                                        </p:tav>
                                      </p:tavLst>
                                    </p:anim>
                                    <p:anim calcmode="lin" valueType="num">
                                      <p:cBhvr>
                                        <p:cTn id="18" dur="500" fill="hold"/>
                                        <p:tgtEl>
                                          <p:spTgt spid="42"/>
                                        </p:tgtEl>
                                        <p:attrNameLst>
                                          <p:attrName>ppt_h</p:attrName>
                                        </p:attrNameLst>
                                      </p:cBhvr>
                                      <p:tavLst>
                                        <p:tav tm="0">
                                          <p:val>
                                            <p:fltVal val="0"/>
                                          </p:val>
                                        </p:tav>
                                        <p:tav tm="100000">
                                          <p:val>
                                            <p:strVal val="#ppt_h"/>
                                          </p:val>
                                        </p:tav>
                                      </p:tavLst>
                                    </p:anim>
                                    <p:animEffect transition="in" filter="fade">
                                      <p:cBhvr>
                                        <p:cTn id="19" dur="500"/>
                                        <p:tgtEl>
                                          <p:spTgt spid="42"/>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47"/>
                                        </p:tgtEl>
                                        <p:attrNameLst>
                                          <p:attrName>style.visibility</p:attrName>
                                        </p:attrNameLst>
                                      </p:cBhvr>
                                      <p:to>
                                        <p:strVal val="visible"/>
                                      </p:to>
                                    </p:set>
                                    <p:anim calcmode="lin" valueType="num">
                                      <p:cBhvr>
                                        <p:cTn id="22" dur="500" fill="hold"/>
                                        <p:tgtEl>
                                          <p:spTgt spid="47"/>
                                        </p:tgtEl>
                                        <p:attrNameLst>
                                          <p:attrName>ppt_w</p:attrName>
                                        </p:attrNameLst>
                                      </p:cBhvr>
                                      <p:tavLst>
                                        <p:tav tm="0">
                                          <p:val>
                                            <p:fltVal val="0"/>
                                          </p:val>
                                        </p:tav>
                                        <p:tav tm="100000">
                                          <p:val>
                                            <p:strVal val="#ppt_w"/>
                                          </p:val>
                                        </p:tav>
                                      </p:tavLst>
                                    </p:anim>
                                    <p:anim calcmode="lin" valueType="num">
                                      <p:cBhvr>
                                        <p:cTn id="23" dur="500" fill="hold"/>
                                        <p:tgtEl>
                                          <p:spTgt spid="47"/>
                                        </p:tgtEl>
                                        <p:attrNameLst>
                                          <p:attrName>ppt_h</p:attrName>
                                        </p:attrNameLst>
                                      </p:cBhvr>
                                      <p:tavLst>
                                        <p:tav tm="0">
                                          <p:val>
                                            <p:fltVal val="0"/>
                                          </p:val>
                                        </p:tav>
                                        <p:tav tm="100000">
                                          <p:val>
                                            <p:strVal val="#ppt_h"/>
                                          </p:val>
                                        </p:tav>
                                      </p:tavLst>
                                    </p:anim>
                                    <p:animEffect transition="in" filter="fade">
                                      <p:cBhvr>
                                        <p:cTn id="24" dur="500"/>
                                        <p:tgtEl>
                                          <p:spTgt spid="47"/>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46"/>
                                        </p:tgtEl>
                                        <p:attrNameLst>
                                          <p:attrName>style.visibility</p:attrName>
                                        </p:attrNameLst>
                                      </p:cBhvr>
                                      <p:to>
                                        <p:strVal val="visible"/>
                                      </p:to>
                                    </p:set>
                                    <p:anim calcmode="lin" valueType="num">
                                      <p:cBhvr>
                                        <p:cTn id="27" dur="500" fill="hold"/>
                                        <p:tgtEl>
                                          <p:spTgt spid="46"/>
                                        </p:tgtEl>
                                        <p:attrNameLst>
                                          <p:attrName>ppt_w</p:attrName>
                                        </p:attrNameLst>
                                      </p:cBhvr>
                                      <p:tavLst>
                                        <p:tav tm="0">
                                          <p:val>
                                            <p:fltVal val="0"/>
                                          </p:val>
                                        </p:tav>
                                        <p:tav tm="100000">
                                          <p:val>
                                            <p:strVal val="#ppt_w"/>
                                          </p:val>
                                        </p:tav>
                                      </p:tavLst>
                                    </p:anim>
                                    <p:anim calcmode="lin" valueType="num">
                                      <p:cBhvr>
                                        <p:cTn id="28" dur="500" fill="hold"/>
                                        <p:tgtEl>
                                          <p:spTgt spid="46"/>
                                        </p:tgtEl>
                                        <p:attrNameLst>
                                          <p:attrName>ppt_h</p:attrName>
                                        </p:attrNameLst>
                                      </p:cBhvr>
                                      <p:tavLst>
                                        <p:tav tm="0">
                                          <p:val>
                                            <p:fltVal val="0"/>
                                          </p:val>
                                        </p:tav>
                                        <p:tav tm="100000">
                                          <p:val>
                                            <p:strVal val="#ppt_h"/>
                                          </p:val>
                                        </p:tav>
                                      </p:tavLst>
                                    </p:anim>
                                    <p:animEffect transition="in" filter="fade">
                                      <p:cBhvr>
                                        <p:cTn id="29" dur="500"/>
                                        <p:tgtEl>
                                          <p:spTgt spid="46"/>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44"/>
                                        </p:tgtEl>
                                        <p:attrNameLst>
                                          <p:attrName>style.visibility</p:attrName>
                                        </p:attrNameLst>
                                      </p:cBhvr>
                                      <p:to>
                                        <p:strVal val="visible"/>
                                      </p:to>
                                    </p:set>
                                    <p:anim calcmode="lin" valueType="num">
                                      <p:cBhvr>
                                        <p:cTn id="32" dur="500" fill="hold"/>
                                        <p:tgtEl>
                                          <p:spTgt spid="44"/>
                                        </p:tgtEl>
                                        <p:attrNameLst>
                                          <p:attrName>ppt_w</p:attrName>
                                        </p:attrNameLst>
                                      </p:cBhvr>
                                      <p:tavLst>
                                        <p:tav tm="0">
                                          <p:val>
                                            <p:fltVal val="0"/>
                                          </p:val>
                                        </p:tav>
                                        <p:tav tm="100000">
                                          <p:val>
                                            <p:strVal val="#ppt_w"/>
                                          </p:val>
                                        </p:tav>
                                      </p:tavLst>
                                    </p:anim>
                                    <p:anim calcmode="lin" valueType="num">
                                      <p:cBhvr>
                                        <p:cTn id="33" dur="500" fill="hold"/>
                                        <p:tgtEl>
                                          <p:spTgt spid="44"/>
                                        </p:tgtEl>
                                        <p:attrNameLst>
                                          <p:attrName>ppt_h</p:attrName>
                                        </p:attrNameLst>
                                      </p:cBhvr>
                                      <p:tavLst>
                                        <p:tav tm="0">
                                          <p:val>
                                            <p:fltVal val="0"/>
                                          </p:val>
                                        </p:tav>
                                        <p:tav tm="100000">
                                          <p:val>
                                            <p:strVal val="#ppt_h"/>
                                          </p:val>
                                        </p:tav>
                                      </p:tavLst>
                                    </p:anim>
                                    <p:animEffect transition="in" filter="fade">
                                      <p:cBhvr>
                                        <p:cTn id="34" dur="500"/>
                                        <p:tgtEl>
                                          <p:spTgt spid="44"/>
                                        </p:tgtEl>
                                      </p:cBhvr>
                                    </p:animEffect>
                                  </p:childTnLst>
                                </p:cTn>
                              </p:par>
                            </p:childTnLst>
                          </p:cTn>
                        </p:par>
                      </p:childTnLst>
                    </p:cTn>
                  </p:par>
                  <p:par>
                    <p:cTn id="35" fill="hold">
                      <p:stCondLst>
                        <p:cond delay="indefinite"/>
                      </p:stCondLst>
                      <p:childTnLst>
                        <p:par>
                          <p:cTn id="36" fill="hold">
                            <p:stCondLst>
                              <p:cond delay="0"/>
                            </p:stCondLst>
                            <p:childTnLst>
                              <p:par>
                                <p:cTn id="37" presetID="53" presetClass="entr" presetSubtype="16" fill="hold" grpId="0" nodeType="clickEffect">
                                  <p:stCondLst>
                                    <p:cond delay="0"/>
                                  </p:stCondLst>
                                  <p:childTnLst>
                                    <p:set>
                                      <p:cBhvr>
                                        <p:cTn id="38" dur="1" fill="hold">
                                          <p:stCondLst>
                                            <p:cond delay="0"/>
                                          </p:stCondLst>
                                        </p:cTn>
                                        <p:tgtEl>
                                          <p:spTgt spid="40"/>
                                        </p:tgtEl>
                                        <p:attrNameLst>
                                          <p:attrName>style.visibility</p:attrName>
                                        </p:attrNameLst>
                                      </p:cBhvr>
                                      <p:to>
                                        <p:strVal val="visible"/>
                                      </p:to>
                                    </p:set>
                                    <p:anim calcmode="lin" valueType="num">
                                      <p:cBhvr>
                                        <p:cTn id="39" dur="500" fill="hold"/>
                                        <p:tgtEl>
                                          <p:spTgt spid="40"/>
                                        </p:tgtEl>
                                        <p:attrNameLst>
                                          <p:attrName>ppt_w</p:attrName>
                                        </p:attrNameLst>
                                      </p:cBhvr>
                                      <p:tavLst>
                                        <p:tav tm="0">
                                          <p:val>
                                            <p:fltVal val="0"/>
                                          </p:val>
                                        </p:tav>
                                        <p:tav tm="100000">
                                          <p:val>
                                            <p:strVal val="#ppt_w"/>
                                          </p:val>
                                        </p:tav>
                                      </p:tavLst>
                                    </p:anim>
                                    <p:anim calcmode="lin" valueType="num">
                                      <p:cBhvr>
                                        <p:cTn id="40" dur="500" fill="hold"/>
                                        <p:tgtEl>
                                          <p:spTgt spid="40"/>
                                        </p:tgtEl>
                                        <p:attrNameLst>
                                          <p:attrName>ppt_h</p:attrName>
                                        </p:attrNameLst>
                                      </p:cBhvr>
                                      <p:tavLst>
                                        <p:tav tm="0">
                                          <p:val>
                                            <p:fltVal val="0"/>
                                          </p:val>
                                        </p:tav>
                                        <p:tav tm="100000">
                                          <p:val>
                                            <p:strVal val="#ppt_h"/>
                                          </p:val>
                                        </p:tav>
                                      </p:tavLst>
                                    </p:anim>
                                    <p:animEffect transition="in" filter="fade">
                                      <p:cBhvr>
                                        <p:cTn id="41" dur="500"/>
                                        <p:tgtEl>
                                          <p:spTgt spid="40"/>
                                        </p:tgtEl>
                                      </p:cBhvr>
                                    </p:animEffect>
                                  </p:childTnLst>
                                </p:cTn>
                              </p:par>
                              <p:par>
                                <p:cTn id="42" presetID="53" presetClass="entr" presetSubtype="16" fill="hold" grpId="0" nodeType="withEffect">
                                  <p:stCondLst>
                                    <p:cond delay="0"/>
                                  </p:stCondLst>
                                  <p:childTnLst>
                                    <p:set>
                                      <p:cBhvr>
                                        <p:cTn id="43" dur="1" fill="hold">
                                          <p:stCondLst>
                                            <p:cond delay="0"/>
                                          </p:stCondLst>
                                        </p:cTn>
                                        <p:tgtEl>
                                          <p:spTgt spid="49"/>
                                        </p:tgtEl>
                                        <p:attrNameLst>
                                          <p:attrName>style.visibility</p:attrName>
                                        </p:attrNameLst>
                                      </p:cBhvr>
                                      <p:to>
                                        <p:strVal val="visible"/>
                                      </p:to>
                                    </p:set>
                                    <p:anim calcmode="lin" valueType="num">
                                      <p:cBhvr>
                                        <p:cTn id="44" dur="500" fill="hold"/>
                                        <p:tgtEl>
                                          <p:spTgt spid="49"/>
                                        </p:tgtEl>
                                        <p:attrNameLst>
                                          <p:attrName>ppt_w</p:attrName>
                                        </p:attrNameLst>
                                      </p:cBhvr>
                                      <p:tavLst>
                                        <p:tav tm="0">
                                          <p:val>
                                            <p:fltVal val="0"/>
                                          </p:val>
                                        </p:tav>
                                        <p:tav tm="100000">
                                          <p:val>
                                            <p:strVal val="#ppt_w"/>
                                          </p:val>
                                        </p:tav>
                                      </p:tavLst>
                                    </p:anim>
                                    <p:anim calcmode="lin" valueType="num">
                                      <p:cBhvr>
                                        <p:cTn id="45" dur="500" fill="hold"/>
                                        <p:tgtEl>
                                          <p:spTgt spid="49"/>
                                        </p:tgtEl>
                                        <p:attrNameLst>
                                          <p:attrName>ppt_h</p:attrName>
                                        </p:attrNameLst>
                                      </p:cBhvr>
                                      <p:tavLst>
                                        <p:tav tm="0">
                                          <p:val>
                                            <p:fltVal val="0"/>
                                          </p:val>
                                        </p:tav>
                                        <p:tav tm="100000">
                                          <p:val>
                                            <p:strVal val="#ppt_h"/>
                                          </p:val>
                                        </p:tav>
                                      </p:tavLst>
                                    </p:anim>
                                    <p:animEffect transition="in" filter="fade">
                                      <p:cBhvr>
                                        <p:cTn id="46" dur="500"/>
                                        <p:tgtEl>
                                          <p:spTgt spid="49"/>
                                        </p:tgtEl>
                                      </p:cBhvr>
                                    </p:animEffect>
                                  </p:childTnLst>
                                </p:cTn>
                              </p:par>
                              <p:par>
                                <p:cTn id="47" presetID="53" presetClass="entr" presetSubtype="16" fill="hold" grpId="0" nodeType="withEffect">
                                  <p:stCondLst>
                                    <p:cond delay="0"/>
                                  </p:stCondLst>
                                  <p:childTnLst>
                                    <p:set>
                                      <p:cBhvr>
                                        <p:cTn id="48" dur="1" fill="hold">
                                          <p:stCondLst>
                                            <p:cond delay="0"/>
                                          </p:stCondLst>
                                        </p:cTn>
                                        <p:tgtEl>
                                          <p:spTgt spid="45"/>
                                        </p:tgtEl>
                                        <p:attrNameLst>
                                          <p:attrName>style.visibility</p:attrName>
                                        </p:attrNameLst>
                                      </p:cBhvr>
                                      <p:to>
                                        <p:strVal val="visible"/>
                                      </p:to>
                                    </p:set>
                                    <p:anim calcmode="lin" valueType="num">
                                      <p:cBhvr>
                                        <p:cTn id="49" dur="500" fill="hold"/>
                                        <p:tgtEl>
                                          <p:spTgt spid="45"/>
                                        </p:tgtEl>
                                        <p:attrNameLst>
                                          <p:attrName>ppt_w</p:attrName>
                                        </p:attrNameLst>
                                      </p:cBhvr>
                                      <p:tavLst>
                                        <p:tav tm="0">
                                          <p:val>
                                            <p:fltVal val="0"/>
                                          </p:val>
                                        </p:tav>
                                        <p:tav tm="100000">
                                          <p:val>
                                            <p:strVal val="#ppt_w"/>
                                          </p:val>
                                        </p:tav>
                                      </p:tavLst>
                                    </p:anim>
                                    <p:anim calcmode="lin" valueType="num">
                                      <p:cBhvr>
                                        <p:cTn id="50" dur="500" fill="hold"/>
                                        <p:tgtEl>
                                          <p:spTgt spid="45"/>
                                        </p:tgtEl>
                                        <p:attrNameLst>
                                          <p:attrName>ppt_h</p:attrName>
                                        </p:attrNameLst>
                                      </p:cBhvr>
                                      <p:tavLst>
                                        <p:tav tm="0">
                                          <p:val>
                                            <p:fltVal val="0"/>
                                          </p:val>
                                        </p:tav>
                                        <p:tav tm="100000">
                                          <p:val>
                                            <p:strVal val="#ppt_h"/>
                                          </p:val>
                                        </p:tav>
                                      </p:tavLst>
                                    </p:anim>
                                    <p:animEffect transition="in" filter="fade">
                                      <p:cBhvr>
                                        <p:cTn id="51" dur="500"/>
                                        <p:tgtEl>
                                          <p:spTgt spid="45"/>
                                        </p:tgtEl>
                                      </p:cBhvr>
                                    </p:animEffect>
                                  </p:childTnLst>
                                </p:cTn>
                              </p:par>
                            </p:childTnLst>
                          </p:cTn>
                        </p:par>
                      </p:childTnLst>
                    </p:cTn>
                  </p:par>
                  <p:par>
                    <p:cTn id="52" fill="hold">
                      <p:stCondLst>
                        <p:cond delay="indefinite"/>
                      </p:stCondLst>
                      <p:childTnLst>
                        <p:par>
                          <p:cTn id="53" fill="hold">
                            <p:stCondLst>
                              <p:cond delay="0"/>
                            </p:stCondLst>
                            <p:childTnLst>
                              <p:par>
                                <p:cTn id="54" presetID="53" presetClass="entr" presetSubtype="16" fill="hold" grpId="0" nodeType="clickEffect">
                                  <p:stCondLst>
                                    <p:cond delay="0"/>
                                  </p:stCondLst>
                                  <p:childTnLst>
                                    <p:set>
                                      <p:cBhvr>
                                        <p:cTn id="55" dur="1" fill="hold">
                                          <p:stCondLst>
                                            <p:cond delay="0"/>
                                          </p:stCondLst>
                                        </p:cTn>
                                        <p:tgtEl>
                                          <p:spTgt spid="41"/>
                                        </p:tgtEl>
                                        <p:attrNameLst>
                                          <p:attrName>style.visibility</p:attrName>
                                        </p:attrNameLst>
                                      </p:cBhvr>
                                      <p:to>
                                        <p:strVal val="visible"/>
                                      </p:to>
                                    </p:set>
                                    <p:anim calcmode="lin" valueType="num">
                                      <p:cBhvr>
                                        <p:cTn id="56" dur="500" fill="hold"/>
                                        <p:tgtEl>
                                          <p:spTgt spid="41"/>
                                        </p:tgtEl>
                                        <p:attrNameLst>
                                          <p:attrName>ppt_w</p:attrName>
                                        </p:attrNameLst>
                                      </p:cBhvr>
                                      <p:tavLst>
                                        <p:tav tm="0">
                                          <p:val>
                                            <p:fltVal val="0"/>
                                          </p:val>
                                        </p:tav>
                                        <p:tav tm="100000">
                                          <p:val>
                                            <p:strVal val="#ppt_w"/>
                                          </p:val>
                                        </p:tav>
                                      </p:tavLst>
                                    </p:anim>
                                    <p:anim calcmode="lin" valueType="num">
                                      <p:cBhvr>
                                        <p:cTn id="57" dur="500" fill="hold"/>
                                        <p:tgtEl>
                                          <p:spTgt spid="41"/>
                                        </p:tgtEl>
                                        <p:attrNameLst>
                                          <p:attrName>ppt_h</p:attrName>
                                        </p:attrNameLst>
                                      </p:cBhvr>
                                      <p:tavLst>
                                        <p:tav tm="0">
                                          <p:val>
                                            <p:fltVal val="0"/>
                                          </p:val>
                                        </p:tav>
                                        <p:tav tm="100000">
                                          <p:val>
                                            <p:strVal val="#ppt_h"/>
                                          </p:val>
                                        </p:tav>
                                      </p:tavLst>
                                    </p:anim>
                                    <p:animEffect transition="in" filter="fade">
                                      <p:cBhvr>
                                        <p:cTn id="58" dur="500"/>
                                        <p:tgtEl>
                                          <p:spTgt spid="41"/>
                                        </p:tgtEl>
                                      </p:cBhvr>
                                    </p:animEffect>
                                  </p:childTnLst>
                                </p:cTn>
                              </p:par>
                              <p:par>
                                <p:cTn id="59" presetID="53" presetClass="entr" presetSubtype="16" fill="hold" grpId="0" nodeType="withEffect">
                                  <p:stCondLst>
                                    <p:cond delay="0"/>
                                  </p:stCondLst>
                                  <p:childTnLst>
                                    <p:set>
                                      <p:cBhvr>
                                        <p:cTn id="60" dur="1" fill="hold">
                                          <p:stCondLst>
                                            <p:cond delay="0"/>
                                          </p:stCondLst>
                                        </p:cTn>
                                        <p:tgtEl>
                                          <p:spTgt spid="43"/>
                                        </p:tgtEl>
                                        <p:attrNameLst>
                                          <p:attrName>style.visibility</p:attrName>
                                        </p:attrNameLst>
                                      </p:cBhvr>
                                      <p:to>
                                        <p:strVal val="visible"/>
                                      </p:to>
                                    </p:set>
                                    <p:anim calcmode="lin" valueType="num">
                                      <p:cBhvr>
                                        <p:cTn id="61" dur="500" fill="hold"/>
                                        <p:tgtEl>
                                          <p:spTgt spid="43"/>
                                        </p:tgtEl>
                                        <p:attrNameLst>
                                          <p:attrName>ppt_w</p:attrName>
                                        </p:attrNameLst>
                                      </p:cBhvr>
                                      <p:tavLst>
                                        <p:tav tm="0">
                                          <p:val>
                                            <p:fltVal val="0"/>
                                          </p:val>
                                        </p:tav>
                                        <p:tav tm="100000">
                                          <p:val>
                                            <p:strVal val="#ppt_w"/>
                                          </p:val>
                                        </p:tav>
                                      </p:tavLst>
                                    </p:anim>
                                    <p:anim calcmode="lin" valueType="num">
                                      <p:cBhvr>
                                        <p:cTn id="62" dur="500" fill="hold"/>
                                        <p:tgtEl>
                                          <p:spTgt spid="43"/>
                                        </p:tgtEl>
                                        <p:attrNameLst>
                                          <p:attrName>ppt_h</p:attrName>
                                        </p:attrNameLst>
                                      </p:cBhvr>
                                      <p:tavLst>
                                        <p:tav tm="0">
                                          <p:val>
                                            <p:fltVal val="0"/>
                                          </p:val>
                                        </p:tav>
                                        <p:tav tm="100000">
                                          <p:val>
                                            <p:strVal val="#ppt_h"/>
                                          </p:val>
                                        </p:tav>
                                      </p:tavLst>
                                    </p:anim>
                                    <p:animEffect transition="in" filter="fade">
                                      <p:cBhvr>
                                        <p:cTn id="63" dur="500"/>
                                        <p:tgtEl>
                                          <p:spTgt spid="43"/>
                                        </p:tgtEl>
                                      </p:cBhvr>
                                    </p:animEffect>
                                  </p:childTnLst>
                                </p:cTn>
                              </p:par>
                            </p:childTnLst>
                          </p:cTn>
                        </p:par>
                      </p:childTnLst>
                    </p:cTn>
                  </p:par>
                  <p:par>
                    <p:cTn id="64" fill="hold">
                      <p:stCondLst>
                        <p:cond delay="indefinite"/>
                      </p:stCondLst>
                      <p:childTnLst>
                        <p:par>
                          <p:cTn id="65" fill="hold">
                            <p:stCondLst>
                              <p:cond delay="0"/>
                            </p:stCondLst>
                            <p:childTnLst>
                              <p:par>
                                <p:cTn id="66" presetID="53" presetClass="entr" presetSubtype="16" fill="hold" grpId="0" nodeType="clickEffect">
                                  <p:stCondLst>
                                    <p:cond delay="0"/>
                                  </p:stCondLst>
                                  <p:childTnLst>
                                    <p:set>
                                      <p:cBhvr>
                                        <p:cTn id="67" dur="1" fill="hold">
                                          <p:stCondLst>
                                            <p:cond delay="0"/>
                                          </p:stCondLst>
                                        </p:cTn>
                                        <p:tgtEl>
                                          <p:spTgt spid="51"/>
                                        </p:tgtEl>
                                        <p:attrNameLst>
                                          <p:attrName>style.visibility</p:attrName>
                                        </p:attrNameLst>
                                      </p:cBhvr>
                                      <p:to>
                                        <p:strVal val="visible"/>
                                      </p:to>
                                    </p:set>
                                    <p:anim calcmode="lin" valueType="num">
                                      <p:cBhvr>
                                        <p:cTn id="68" dur="500" fill="hold"/>
                                        <p:tgtEl>
                                          <p:spTgt spid="51"/>
                                        </p:tgtEl>
                                        <p:attrNameLst>
                                          <p:attrName>ppt_w</p:attrName>
                                        </p:attrNameLst>
                                      </p:cBhvr>
                                      <p:tavLst>
                                        <p:tav tm="0">
                                          <p:val>
                                            <p:fltVal val="0"/>
                                          </p:val>
                                        </p:tav>
                                        <p:tav tm="100000">
                                          <p:val>
                                            <p:strVal val="#ppt_w"/>
                                          </p:val>
                                        </p:tav>
                                      </p:tavLst>
                                    </p:anim>
                                    <p:anim calcmode="lin" valueType="num">
                                      <p:cBhvr>
                                        <p:cTn id="69" dur="500" fill="hold"/>
                                        <p:tgtEl>
                                          <p:spTgt spid="51"/>
                                        </p:tgtEl>
                                        <p:attrNameLst>
                                          <p:attrName>ppt_h</p:attrName>
                                        </p:attrNameLst>
                                      </p:cBhvr>
                                      <p:tavLst>
                                        <p:tav tm="0">
                                          <p:val>
                                            <p:fltVal val="0"/>
                                          </p:val>
                                        </p:tav>
                                        <p:tav tm="100000">
                                          <p:val>
                                            <p:strVal val="#ppt_h"/>
                                          </p:val>
                                        </p:tav>
                                      </p:tavLst>
                                    </p:anim>
                                    <p:animEffect transition="in" filter="fade">
                                      <p:cBhvr>
                                        <p:cTn id="70" dur="500"/>
                                        <p:tgtEl>
                                          <p:spTgt spid="51"/>
                                        </p:tgtEl>
                                      </p:cBhvr>
                                    </p:animEffect>
                                  </p:childTnLst>
                                </p:cTn>
                              </p:par>
                              <p:par>
                                <p:cTn id="71" presetID="53" presetClass="entr" presetSubtype="16" fill="hold" grpId="0" nodeType="withEffect">
                                  <p:stCondLst>
                                    <p:cond delay="0"/>
                                  </p:stCondLst>
                                  <p:childTnLst>
                                    <p:set>
                                      <p:cBhvr>
                                        <p:cTn id="72" dur="1" fill="hold">
                                          <p:stCondLst>
                                            <p:cond delay="0"/>
                                          </p:stCondLst>
                                        </p:cTn>
                                        <p:tgtEl>
                                          <p:spTgt spid="50"/>
                                        </p:tgtEl>
                                        <p:attrNameLst>
                                          <p:attrName>style.visibility</p:attrName>
                                        </p:attrNameLst>
                                      </p:cBhvr>
                                      <p:to>
                                        <p:strVal val="visible"/>
                                      </p:to>
                                    </p:set>
                                    <p:anim calcmode="lin" valueType="num">
                                      <p:cBhvr>
                                        <p:cTn id="73" dur="500" fill="hold"/>
                                        <p:tgtEl>
                                          <p:spTgt spid="50"/>
                                        </p:tgtEl>
                                        <p:attrNameLst>
                                          <p:attrName>ppt_w</p:attrName>
                                        </p:attrNameLst>
                                      </p:cBhvr>
                                      <p:tavLst>
                                        <p:tav tm="0">
                                          <p:val>
                                            <p:fltVal val="0"/>
                                          </p:val>
                                        </p:tav>
                                        <p:tav tm="100000">
                                          <p:val>
                                            <p:strVal val="#ppt_w"/>
                                          </p:val>
                                        </p:tav>
                                      </p:tavLst>
                                    </p:anim>
                                    <p:anim calcmode="lin" valueType="num">
                                      <p:cBhvr>
                                        <p:cTn id="74" dur="500" fill="hold"/>
                                        <p:tgtEl>
                                          <p:spTgt spid="50"/>
                                        </p:tgtEl>
                                        <p:attrNameLst>
                                          <p:attrName>ppt_h</p:attrName>
                                        </p:attrNameLst>
                                      </p:cBhvr>
                                      <p:tavLst>
                                        <p:tav tm="0">
                                          <p:val>
                                            <p:fltVal val="0"/>
                                          </p:val>
                                        </p:tav>
                                        <p:tav tm="100000">
                                          <p:val>
                                            <p:strVal val="#ppt_h"/>
                                          </p:val>
                                        </p:tav>
                                      </p:tavLst>
                                    </p:anim>
                                    <p:animEffect transition="in" filter="fade">
                                      <p:cBhvr>
                                        <p:cTn id="75" dur="500"/>
                                        <p:tgtEl>
                                          <p:spTgt spid="50"/>
                                        </p:tgtEl>
                                      </p:cBhvr>
                                    </p:animEffect>
                                  </p:childTnLst>
                                </p:cTn>
                              </p:par>
                              <p:par>
                                <p:cTn id="76" presetID="53" presetClass="entr" presetSubtype="16" fill="hold" grpId="0" nodeType="withEffect">
                                  <p:stCondLst>
                                    <p:cond delay="0"/>
                                  </p:stCondLst>
                                  <p:childTnLst>
                                    <p:set>
                                      <p:cBhvr>
                                        <p:cTn id="77" dur="1" fill="hold">
                                          <p:stCondLst>
                                            <p:cond delay="0"/>
                                          </p:stCondLst>
                                        </p:cTn>
                                        <p:tgtEl>
                                          <p:spTgt spid="56"/>
                                        </p:tgtEl>
                                        <p:attrNameLst>
                                          <p:attrName>style.visibility</p:attrName>
                                        </p:attrNameLst>
                                      </p:cBhvr>
                                      <p:to>
                                        <p:strVal val="visible"/>
                                      </p:to>
                                    </p:set>
                                    <p:anim calcmode="lin" valueType="num">
                                      <p:cBhvr>
                                        <p:cTn id="78" dur="500" fill="hold"/>
                                        <p:tgtEl>
                                          <p:spTgt spid="56"/>
                                        </p:tgtEl>
                                        <p:attrNameLst>
                                          <p:attrName>ppt_w</p:attrName>
                                        </p:attrNameLst>
                                      </p:cBhvr>
                                      <p:tavLst>
                                        <p:tav tm="0">
                                          <p:val>
                                            <p:fltVal val="0"/>
                                          </p:val>
                                        </p:tav>
                                        <p:tav tm="100000">
                                          <p:val>
                                            <p:strVal val="#ppt_w"/>
                                          </p:val>
                                        </p:tav>
                                      </p:tavLst>
                                    </p:anim>
                                    <p:anim calcmode="lin" valueType="num">
                                      <p:cBhvr>
                                        <p:cTn id="79" dur="500" fill="hold"/>
                                        <p:tgtEl>
                                          <p:spTgt spid="56"/>
                                        </p:tgtEl>
                                        <p:attrNameLst>
                                          <p:attrName>ppt_h</p:attrName>
                                        </p:attrNameLst>
                                      </p:cBhvr>
                                      <p:tavLst>
                                        <p:tav tm="0">
                                          <p:val>
                                            <p:fltVal val="0"/>
                                          </p:val>
                                        </p:tav>
                                        <p:tav tm="100000">
                                          <p:val>
                                            <p:strVal val="#ppt_h"/>
                                          </p:val>
                                        </p:tav>
                                      </p:tavLst>
                                    </p:anim>
                                    <p:animEffect transition="in" filter="fade">
                                      <p:cBhvr>
                                        <p:cTn id="80" dur="500"/>
                                        <p:tgtEl>
                                          <p:spTgt spid="56"/>
                                        </p:tgtEl>
                                      </p:cBhvr>
                                    </p:animEffect>
                                  </p:childTnLst>
                                </p:cTn>
                              </p:par>
                              <p:par>
                                <p:cTn id="81" presetID="53" presetClass="entr" presetSubtype="16" fill="hold" grpId="0" nodeType="withEffect">
                                  <p:stCondLst>
                                    <p:cond delay="0"/>
                                  </p:stCondLst>
                                  <p:childTnLst>
                                    <p:set>
                                      <p:cBhvr>
                                        <p:cTn id="82" dur="1" fill="hold">
                                          <p:stCondLst>
                                            <p:cond delay="0"/>
                                          </p:stCondLst>
                                        </p:cTn>
                                        <p:tgtEl>
                                          <p:spTgt spid="52"/>
                                        </p:tgtEl>
                                        <p:attrNameLst>
                                          <p:attrName>style.visibility</p:attrName>
                                        </p:attrNameLst>
                                      </p:cBhvr>
                                      <p:to>
                                        <p:strVal val="visible"/>
                                      </p:to>
                                    </p:set>
                                    <p:anim calcmode="lin" valueType="num">
                                      <p:cBhvr>
                                        <p:cTn id="83" dur="500" fill="hold"/>
                                        <p:tgtEl>
                                          <p:spTgt spid="52"/>
                                        </p:tgtEl>
                                        <p:attrNameLst>
                                          <p:attrName>ppt_w</p:attrName>
                                        </p:attrNameLst>
                                      </p:cBhvr>
                                      <p:tavLst>
                                        <p:tav tm="0">
                                          <p:val>
                                            <p:fltVal val="0"/>
                                          </p:val>
                                        </p:tav>
                                        <p:tav tm="100000">
                                          <p:val>
                                            <p:strVal val="#ppt_w"/>
                                          </p:val>
                                        </p:tav>
                                      </p:tavLst>
                                    </p:anim>
                                    <p:anim calcmode="lin" valueType="num">
                                      <p:cBhvr>
                                        <p:cTn id="84" dur="500" fill="hold"/>
                                        <p:tgtEl>
                                          <p:spTgt spid="52"/>
                                        </p:tgtEl>
                                        <p:attrNameLst>
                                          <p:attrName>ppt_h</p:attrName>
                                        </p:attrNameLst>
                                      </p:cBhvr>
                                      <p:tavLst>
                                        <p:tav tm="0">
                                          <p:val>
                                            <p:fltVal val="0"/>
                                          </p:val>
                                        </p:tav>
                                        <p:tav tm="100000">
                                          <p:val>
                                            <p:strVal val="#ppt_h"/>
                                          </p:val>
                                        </p:tav>
                                      </p:tavLst>
                                    </p:anim>
                                    <p:animEffect transition="in" filter="fade">
                                      <p:cBhvr>
                                        <p:cTn id="85" dur="500"/>
                                        <p:tgtEl>
                                          <p:spTgt spid="52"/>
                                        </p:tgtEl>
                                      </p:cBhvr>
                                    </p:animEffect>
                                  </p:childTnLst>
                                </p:cTn>
                              </p:par>
                              <p:par>
                                <p:cTn id="86" presetID="53" presetClass="entr" presetSubtype="16" fill="hold" grpId="0" nodeType="withEffect">
                                  <p:stCondLst>
                                    <p:cond delay="0"/>
                                  </p:stCondLst>
                                  <p:childTnLst>
                                    <p:set>
                                      <p:cBhvr>
                                        <p:cTn id="87" dur="1" fill="hold">
                                          <p:stCondLst>
                                            <p:cond delay="0"/>
                                          </p:stCondLst>
                                        </p:cTn>
                                        <p:tgtEl>
                                          <p:spTgt spid="54"/>
                                        </p:tgtEl>
                                        <p:attrNameLst>
                                          <p:attrName>style.visibility</p:attrName>
                                        </p:attrNameLst>
                                      </p:cBhvr>
                                      <p:to>
                                        <p:strVal val="visible"/>
                                      </p:to>
                                    </p:set>
                                    <p:anim calcmode="lin" valueType="num">
                                      <p:cBhvr>
                                        <p:cTn id="88" dur="500" fill="hold"/>
                                        <p:tgtEl>
                                          <p:spTgt spid="54"/>
                                        </p:tgtEl>
                                        <p:attrNameLst>
                                          <p:attrName>ppt_w</p:attrName>
                                        </p:attrNameLst>
                                      </p:cBhvr>
                                      <p:tavLst>
                                        <p:tav tm="0">
                                          <p:val>
                                            <p:fltVal val="0"/>
                                          </p:val>
                                        </p:tav>
                                        <p:tav tm="100000">
                                          <p:val>
                                            <p:strVal val="#ppt_w"/>
                                          </p:val>
                                        </p:tav>
                                      </p:tavLst>
                                    </p:anim>
                                    <p:anim calcmode="lin" valueType="num">
                                      <p:cBhvr>
                                        <p:cTn id="89" dur="500" fill="hold"/>
                                        <p:tgtEl>
                                          <p:spTgt spid="54"/>
                                        </p:tgtEl>
                                        <p:attrNameLst>
                                          <p:attrName>ppt_h</p:attrName>
                                        </p:attrNameLst>
                                      </p:cBhvr>
                                      <p:tavLst>
                                        <p:tav tm="0">
                                          <p:val>
                                            <p:fltVal val="0"/>
                                          </p:val>
                                        </p:tav>
                                        <p:tav tm="100000">
                                          <p:val>
                                            <p:strVal val="#ppt_h"/>
                                          </p:val>
                                        </p:tav>
                                      </p:tavLst>
                                    </p:anim>
                                    <p:animEffect transition="in" filter="fade">
                                      <p:cBhvr>
                                        <p:cTn id="90" dur="500"/>
                                        <p:tgtEl>
                                          <p:spTgt spid="54"/>
                                        </p:tgtEl>
                                      </p:cBhvr>
                                    </p:animEffect>
                                  </p:childTnLst>
                                </p:cTn>
                              </p:par>
                              <p:par>
                                <p:cTn id="91" presetID="53" presetClass="entr" presetSubtype="16" fill="hold" grpId="0" nodeType="withEffect">
                                  <p:stCondLst>
                                    <p:cond delay="0"/>
                                  </p:stCondLst>
                                  <p:childTnLst>
                                    <p:set>
                                      <p:cBhvr>
                                        <p:cTn id="92" dur="1" fill="hold">
                                          <p:stCondLst>
                                            <p:cond delay="0"/>
                                          </p:stCondLst>
                                        </p:cTn>
                                        <p:tgtEl>
                                          <p:spTgt spid="53"/>
                                        </p:tgtEl>
                                        <p:attrNameLst>
                                          <p:attrName>style.visibility</p:attrName>
                                        </p:attrNameLst>
                                      </p:cBhvr>
                                      <p:to>
                                        <p:strVal val="visible"/>
                                      </p:to>
                                    </p:set>
                                    <p:anim calcmode="lin" valueType="num">
                                      <p:cBhvr>
                                        <p:cTn id="93" dur="500" fill="hold"/>
                                        <p:tgtEl>
                                          <p:spTgt spid="53"/>
                                        </p:tgtEl>
                                        <p:attrNameLst>
                                          <p:attrName>ppt_w</p:attrName>
                                        </p:attrNameLst>
                                      </p:cBhvr>
                                      <p:tavLst>
                                        <p:tav tm="0">
                                          <p:val>
                                            <p:fltVal val="0"/>
                                          </p:val>
                                        </p:tav>
                                        <p:tav tm="100000">
                                          <p:val>
                                            <p:strVal val="#ppt_w"/>
                                          </p:val>
                                        </p:tav>
                                      </p:tavLst>
                                    </p:anim>
                                    <p:anim calcmode="lin" valueType="num">
                                      <p:cBhvr>
                                        <p:cTn id="94" dur="500" fill="hold"/>
                                        <p:tgtEl>
                                          <p:spTgt spid="53"/>
                                        </p:tgtEl>
                                        <p:attrNameLst>
                                          <p:attrName>ppt_h</p:attrName>
                                        </p:attrNameLst>
                                      </p:cBhvr>
                                      <p:tavLst>
                                        <p:tav tm="0">
                                          <p:val>
                                            <p:fltVal val="0"/>
                                          </p:val>
                                        </p:tav>
                                        <p:tav tm="100000">
                                          <p:val>
                                            <p:strVal val="#ppt_h"/>
                                          </p:val>
                                        </p:tav>
                                      </p:tavLst>
                                    </p:anim>
                                    <p:animEffect transition="in" filter="fade">
                                      <p:cBhvr>
                                        <p:cTn id="95" dur="500"/>
                                        <p:tgtEl>
                                          <p:spTgt spid="53"/>
                                        </p:tgtEl>
                                      </p:cBhvr>
                                    </p:animEffect>
                                  </p:childTnLst>
                                </p:cTn>
                              </p:par>
                              <p:par>
                                <p:cTn id="96" presetID="53" presetClass="entr" presetSubtype="16" fill="hold" grpId="0" nodeType="withEffect">
                                  <p:stCondLst>
                                    <p:cond delay="0"/>
                                  </p:stCondLst>
                                  <p:childTnLst>
                                    <p:set>
                                      <p:cBhvr>
                                        <p:cTn id="97" dur="1" fill="hold">
                                          <p:stCondLst>
                                            <p:cond delay="0"/>
                                          </p:stCondLst>
                                        </p:cTn>
                                        <p:tgtEl>
                                          <p:spTgt spid="57"/>
                                        </p:tgtEl>
                                        <p:attrNameLst>
                                          <p:attrName>style.visibility</p:attrName>
                                        </p:attrNameLst>
                                      </p:cBhvr>
                                      <p:to>
                                        <p:strVal val="visible"/>
                                      </p:to>
                                    </p:set>
                                    <p:anim calcmode="lin" valueType="num">
                                      <p:cBhvr>
                                        <p:cTn id="98" dur="500" fill="hold"/>
                                        <p:tgtEl>
                                          <p:spTgt spid="57"/>
                                        </p:tgtEl>
                                        <p:attrNameLst>
                                          <p:attrName>ppt_w</p:attrName>
                                        </p:attrNameLst>
                                      </p:cBhvr>
                                      <p:tavLst>
                                        <p:tav tm="0">
                                          <p:val>
                                            <p:fltVal val="0"/>
                                          </p:val>
                                        </p:tav>
                                        <p:tav tm="100000">
                                          <p:val>
                                            <p:strVal val="#ppt_w"/>
                                          </p:val>
                                        </p:tav>
                                      </p:tavLst>
                                    </p:anim>
                                    <p:anim calcmode="lin" valueType="num">
                                      <p:cBhvr>
                                        <p:cTn id="99" dur="500" fill="hold"/>
                                        <p:tgtEl>
                                          <p:spTgt spid="57"/>
                                        </p:tgtEl>
                                        <p:attrNameLst>
                                          <p:attrName>ppt_h</p:attrName>
                                        </p:attrNameLst>
                                      </p:cBhvr>
                                      <p:tavLst>
                                        <p:tav tm="0">
                                          <p:val>
                                            <p:fltVal val="0"/>
                                          </p:val>
                                        </p:tav>
                                        <p:tav tm="100000">
                                          <p:val>
                                            <p:strVal val="#ppt_h"/>
                                          </p:val>
                                        </p:tav>
                                      </p:tavLst>
                                    </p:anim>
                                    <p:animEffect transition="in" filter="fade">
                                      <p:cBhvr>
                                        <p:cTn id="100" dur="500"/>
                                        <p:tgtEl>
                                          <p:spTgt spid="57"/>
                                        </p:tgtEl>
                                      </p:cBhvr>
                                    </p:animEffect>
                                  </p:childTnLst>
                                </p:cTn>
                              </p:par>
                              <p:par>
                                <p:cTn id="101" presetID="53" presetClass="entr" presetSubtype="16" fill="hold" grpId="0" nodeType="withEffect">
                                  <p:stCondLst>
                                    <p:cond delay="0"/>
                                  </p:stCondLst>
                                  <p:childTnLst>
                                    <p:set>
                                      <p:cBhvr>
                                        <p:cTn id="102" dur="1" fill="hold">
                                          <p:stCondLst>
                                            <p:cond delay="0"/>
                                          </p:stCondLst>
                                        </p:cTn>
                                        <p:tgtEl>
                                          <p:spTgt spid="55"/>
                                        </p:tgtEl>
                                        <p:attrNameLst>
                                          <p:attrName>style.visibility</p:attrName>
                                        </p:attrNameLst>
                                      </p:cBhvr>
                                      <p:to>
                                        <p:strVal val="visible"/>
                                      </p:to>
                                    </p:set>
                                    <p:anim calcmode="lin" valueType="num">
                                      <p:cBhvr>
                                        <p:cTn id="103" dur="500" fill="hold"/>
                                        <p:tgtEl>
                                          <p:spTgt spid="55"/>
                                        </p:tgtEl>
                                        <p:attrNameLst>
                                          <p:attrName>ppt_w</p:attrName>
                                        </p:attrNameLst>
                                      </p:cBhvr>
                                      <p:tavLst>
                                        <p:tav tm="0">
                                          <p:val>
                                            <p:fltVal val="0"/>
                                          </p:val>
                                        </p:tav>
                                        <p:tav tm="100000">
                                          <p:val>
                                            <p:strVal val="#ppt_w"/>
                                          </p:val>
                                        </p:tav>
                                      </p:tavLst>
                                    </p:anim>
                                    <p:anim calcmode="lin" valueType="num">
                                      <p:cBhvr>
                                        <p:cTn id="104" dur="500" fill="hold"/>
                                        <p:tgtEl>
                                          <p:spTgt spid="55"/>
                                        </p:tgtEl>
                                        <p:attrNameLst>
                                          <p:attrName>ppt_h</p:attrName>
                                        </p:attrNameLst>
                                      </p:cBhvr>
                                      <p:tavLst>
                                        <p:tav tm="0">
                                          <p:val>
                                            <p:fltVal val="0"/>
                                          </p:val>
                                        </p:tav>
                                        <p:tav tm="100000">
                                          <p:val>
                                            <p:strVal val="#ppt_h"/>
                                          </p:val>
                                        </p:tav>
                                      </p:tavLst>
                                    </p:anim>
                                    <p:animEffect transition="in" filter="fade">
                                      <p:cBhvr>
                                        <p:cTn id="105" dur="500"/>
                                        <p:tgtEl>
                                          <p:spTgt spid="55"/>
                                        </p:tgtEl>
                                      </p:cBhvr>
                                    </p:animEffect>
                                  </p:childTnLst>
                                </p:cTn>
                              </p:par>
                              <p:par>
                                <p:cTn id="106" presetID="53" presetClass="entr" presetSubtype="16" fill="hold" grpId="0" nodeType="withEffect">
                                  <p:stCondLst>
                                    <p:cond delay="0"/>
                                  </p:stCondLst>
                                  <p:childTnLst>
                                    <p:set>
                                      <p:cBhvr>
                                        <p:cTn id="107" dur="1" fill="hold">
                                          <p:stCondLst>
                                            <p:cond delay="0"/>
                                          </p:stCondLst>
                                        </p:cTn>
                                        <p:tgtEl>
                                          <p:spTgt spid="58"/>
                                        </p:tgtEl>
                                        <p:attrNameLst>
                                          <p:attrName>style.visibility</p:attrName>
                                        </p:attrNameLst>
                                      </p:cBhvr>
                                      <p:to>
                                        <p:strVal val="visible"/>
                                      </p:to>
                                    </p:set>
                                    <p:anim calcmode="lin" valueType="num">
                                      <p:cBhvr>
                                        <p:cTn id="108" dur="500" fill="hold"/>
                                        <p:tgtEl>
                                          <p:spTgt spid="58"/>
                                        </p:tgtEl>
                                        <p:attrNameLst>
                                          <p:attrName>ppt_w</p:attrName>
                                        </p:attrNameLst>
                                      </p:cBhvr>
                                      <p:tavLst>
                                        <p:tav tm="0">
                                          <p:val>
                                            <p:fltVal val="0"/>
                                          </p:val>
                                        </p:tav>
                                        <p:tav tm="100000">
                                          <p:val>
                                            <p:strVal val="#ppt_w"/>
                                          </p:val>
                                        </p:tav>
                                      </p:tavLst>
                                    </p:anim>
                                    <p:anim calcmode="lin" valueType="num">
                                      <p:cBhvr>
                                        <p:cTn id="109" dur="500" fill="hold"/>
                                        <p:tgtEl>
                                          <p:spTgt spid="58"/>
                                        </p:tgtEl>
                                        <p:attrNameLst>
                                          <p:attrName>ppt_h</p:attrName>
                                        </p:attrNameLst>
                                      </p:cBhvr>
                                      <p:tavLst>
                                        <p:tav tm="0">
                                          <p:val>
                                            <p:fltVal val="0"/>
                                          </p:val>
                                        </p:tav>
                                        <p:tav tm="100000">
                                          <p:val>
                                            <p:strVal val="#ppt_h"/>
                                          </p:val>
                                        </p:tav>
                                      </p:tavLst>
                                    </p:anim>
                                    <p:animEffect transition="in" filter="fade">
                                      <p:cBhvr>
                                        <p:cTn id="110" dur="500"/>
                                        <p:tgtEl>
                                          <p:spTgt spid="58"/>
                                        </p:tgtEl>
                                      </p:cBhvr>
                                    </p:animEffect>
                                  </p:childTnLst>
                                </p:cTn>
                              </p:par>
                              <p:par>
                                <p:cTn id="111" presetID="53" presetClass="entr" presetSubtype="16" fill="hold" grpId="0" nodeType="withEffect">
                                  <p:stCondLst>
                                    <p:cond delay="0"/>
                                  </p:stCondLst>
                                  <p:childTnLst>
                                    <p:set>
                                      <p:cBhvr>
                                        <p:cTn id="112" dur="1" fill="hold">
                                          <p:stCondLst>
                                            <p:cond delay="0"/>
                                          </p:stCondLst>
                                        </p:cTn>
                                        <p:tgtEl>
                                          <p:spTgt spid="59"/>
                                        </p:tgtEl>
                                        <p:attrNameLst>
                                          <p:attrName>style.visibility</p:attrName>
                                        </p:attrNameLst>
                                      </p:cBhvr>
                                      <p:to>
                                        <p:strVal val="visible"/>
                                      </p:to>
                                    </p:set>
                                    <p:anim calcmode="lin" valueType="num">
                                      <p:cBhvr>
                                        <p:cTn id="113" dur="500" fill="hold"/>
                                        <p:tgtEl>
                                          <p:spTgt spid="59"/>
                                        </p:tgtEl>
                                        <p:attrNameLst>
                                          <p:attrName>ppt_w</p:attrName>
                                        </p:attrNameLst>
                                      </p:cBhvr>
                                      <p:tavLst>
                                        <p:tav tm="0">
                                          <p:val>
                                            <p:fltVal val="0"/>
                                          </p:val>
                                        </p:tav>
                                        <p:tav tm="100000">
                                          <p:val>
                                            <p:strVal val="#ppt_w"/>
                                          </p:val>
                                        </p:tav>
                                      </p:tavLst>
                                    </p:anim>
                                    <p:anim calcmode="lin" valueType="num">
                                      <p:cBhvr>
                                        <p:cTn id="114" dur="500" fill="hold"/>
                                        <p:tgtEl>
                                          <p:spTgt spid="59"/>
                                        </p:tgtEl>
                                        <p:attrNameLst>
                                          <p:attrName>ppt_h</p:attrName>
                                        </p:attrNameLst>
                                      </p:cBhvr>
                                      <p:tavLst>
                                        <p:tav tm="0">
                                          <p:val>
                                            <p:fltVal val="0"/>
                                          </p:val>
                                        </p:tav>
                                        <p:tav tm="100000">
                                          <p:val>
                                            <p:strVal val="#ppt_h"/>
                                          </p:val>
                                        </p:tav>
                                      </p:tavLst>
                                    </p:anim>
                                    <p:animEffect transition="in" filter="fade">
                                      <p:cBhvr>
                                        <p:cTn id="115"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bldLvl="0" animBg="1"/>
      <p:bldP spid="41" grpId="0" bldLvl="0" animBg="1"/>
      <p:bldP spid="42" grpId="0" bldLvl="0" animBg="1"/>
      <p:bldP spid="43" grpId="0" bldLvl="0" animBg="1"/>
      <p:bldP spid="44" grpId="0" bldLvl="0" animBg="1"/>
      <p:bldP spid="45" grpId="0" bldLvl="0" animBg="1"/>
      <p:bldP spid="46" grpId="0" bldLvl="0" animBg="1"/>
      <p:bldP spid="47" grpId="0" bldLvl="0" animBg="1"/>
      <p:bldP spid="48" grpId="0" bldLvl="0" animBg="1"/>
      <p:bldP spid="49" grpId="0" bldLvl="0" animBg="1"/>
      <p:bldP spid="50" grpId="0"/>
      <p:bldP spid="51" grpId="0"/>
      <p:bldP spid="52" grpId="0"/>
      <p:bldP spid="53" grpId="0"/>
      <p:bldP spid="54" grpId="0"/>
      <p:bldP spid="55" grpId="0"/>
      <p:bldP spid="56" grpId="0"/>
      <p:bldP spid="57" grpId="0"/>
      <p:bldP spid="58" grpId="0"/>
      <p:bldP spid="5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6" name="内容占位符 2"/>
          <p:cNvSpPr>
            <a:spLocks noGrp="1"/>
          </p:cNvSpPr>
          <p:nvPr/>
        </p:nvSpPr>
        <p:spPr>
          <a:xfrm>
            <a:off x="0" y="6228000"/>
            <a:ext cx="9144000" cy="648000"/>
          </a:xfrm>
          <a:prstGeom prst="rect">
            <a:avLst/>
          </a:prstGeom>
          <a:solidFill>
            <a:schemeClr val="accent6"/>
          </a:solidFill>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黑体" panose="02010609060101010101" pitchFamily="49" charset="-122"/>
                <a:ea typeface="黑体" panose="02010609060101010101" pitchFamily="49" charset="-122"/>
                <a:cs typeface="DejaVu Sans Mono" panose="020B0609030804020204" pitchFamily="49"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黑体" panose="02010609060101010101" pitchFamily="49" charset="-122"/>
                <a:ea typeface="黑体" panose="02010609060101010101" pitchFamily="49" charset="-122"/>
                <a:cs typeface="DejaVu Sans Mono" panose="020B0609030804020204" pitchFamily="49"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黑体" panose="02010609060101010101" pitchFamily="49" charset="-122"/>
                <a:ea typeface="黑体" panose="02010609060101010101" pitchFamily="49" charset="-122"/>
                <a:cs typeface="DejaVu Sans Mono" panose="020B0609030804020204" pitchFamily="49"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黑体" panose="02010609060101010101" pitchFamily="49" charset="-122"/>
                <a:ea typeface="黑体" panose="02010609060101010101" pitchFamily="49" charset="-122"/>
                <a:cs typeface="DejaVu Sans Mono" panose="020B0609030804020204" pitchFamily="49"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黑体" panose="02010609060101010101" pitchFamily="49" charset="-122"/>
                <a:ea typeface="黑体" panose="02010609060101010101" pitchFamily="49" charset="-122"/>
                <a:cs typeface="DejaVu Sans Mono" panose="020B0609030804020204" pitchFamily="49"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algn="ctr">
              <a:buClrTx/>
              <a:buSzTx/>
              <a:buNone/>
            </a:pPr>
            <a:r>
              <a:rPr lang="zh-CN" altLang="en-US" sz="3600" dirty="0" smtClean="0">
                <a:solidFill>
                  <a:srgbClr val="FFFF00"/>
                </a:solidFill>
                <a:cs typeface="Segoe Print" panose="02000600000000000000" charset="0"/>
                <a:sym typeface="+mn-ea"/>
              </a:rPr>
              <a:t>数据各处传播</a:t>
            </a:r>
            <a:endParaRPr lang="zh-CN" altLang="en-US" sz="3600" dirty="0" smtClean="0">
              <a:solidFill>
                <a:srgbClr val="FFFF00"/>
              </a:solidFill>
              <a:cs typeface="Segoe Print" panose="02000600000000000000" charset="0"/>
              <a:sym typeface="+mn-ea"/>
            </a:endParaRPr>
          </a:p>
        </p:txBody>
      </p:sp>
      <p:pic>
        <p:nvPicPr>
          <p:cNvPr id="7" name="图片 6" descr="Bitcoin-clean-2560x1024"/>
          <p:cNvPicPr>
            <a:picLocks noChangeAspect="1"/>
          </p:cNvPicPr>
          <p:nvPr/>
        </p:nvPicPr>
        <p:blipFill>
          <a:blip r:embed="rId1"/>
          <a:stretch>
            <a:fillRect/>
          </a:stretch>
        </p:blipFill>
        <p:spPr>
          <a:xfrm>
            <a:off x="0" y="0"/>
            <a:ext cx="9144000" cy="3657721"/>
          </a:xfrm>
          <a:prstGeom prst="rect">
            <a:avLst/>
          </a:prstGeom>
        </p:spPr>
      </p:pic>
      <p:sp>
        <p:nvSpPr>
          <p:cNvPr id="8" name="文本框 7"/>
          <p:cNvSpPr txBox="1"/>
          <p:nvPr/>
        </p:nvSpPr>
        <p:spPr>
          <a:xfrm>
            <a:off x="-635" y="2607310"/>
            <a:ext cx="9144635" cy="295910"/>
          </a:xfrm>
          <a:prstGeom prst="rect">
            <a:avLst/>
          </a:prstGeom>
          <a:noFill/>
        </p:spPr>
        <p:txBody>
          <a:bodyPr wrap="square" rtlCol="0" anchor="t">
            <a:spAutoFit/>
          </a:bodyPr>
          <a:p>
            <a:pPr algn="just"/>
            <a:r>
              <a:rPr lang="zh-CN" altLang="en-US" sz="1400" b="0"/>
              <a:t>https://bitinfocharts.com/visualization/Bitcoin-clean-2560x1024.png</a:t>
            </a:r>
            <a:endParaRPr lang="zh-CN" altLang="en-US" sz="1400" b="0"/>
          </a:p>
        </p:txBody>
      </p:sp>
      <p:graphicFrame>
        <p:nvGraphicFramePr>
          <p:cNvPr id="9" name="对象 8"/>
          <p:cNvGraphicFramePr/>
          <p:nvPr/>
        </p:nvGraphicFramePr>
        <p:xfrm>
          <a:off x="1149985" y="2980690"/>
          <a:ext cx="2880000" cy="2880000"/>
        </p:xfrm>
        <a:graphic>
          <a:graphicData uri="http://schemas.openxmlformats.org/presentationml/2006/ole">
            <mc:AlternateContent xmlns:mc="http://schemas.openxmlformats.org/markup-compatibility/2006">
              <mc:Choice xmlns:v="urn:schemas-microsoft-com:vml" Requires="v">
                <p:oleObj spid="_x0000_s10" name="" r:id="rId2" imgW="10707370" imgH="10753090" progId="Paint.Picture">
                  <p:embed/>
                </p:oleObj>
              </mc:Choice>
              <mc:Fallback>
                <p:oleObj name="" r:id="rId2" imgW="10707370" imgH="10753090" progId="Paint.Picture">
                  <p:embed/>
                  <p:pic>
                    <p:nvPicPr>
                      <p:cNvPr id="0" name="图片 9"/>
                      <p:cNvPicPr/>
                      <p:nvPr/>
                    </p:nvPicPr>
                    <p:blipFill>
                      <a:blip r:embed="rId3"/>
                      <a:stretch>
                        <a:fillRect/>
                      </a:stretch>
                    </p:blipFill>
                    <p:spPr>
                      <a:xfrm>
                        <a:off x="1149985" y="2980690"/>
                        <a:ext cx="2880000" cy="2880000"/>
                      </a:xfrm>
                      <a:prstGeom prst="rect">
                        <a:avLst/>
                      </a:prstGeom>
                    </p:spPr>
                  </p:pic>
                </p:oleObj>
              </mc:Fallback>
            </mc:AlternateContent>
          </a:graphicData>
        </a:graphic>
      </p:graphicFrame>
      <p:graphicFrame>
        <p:nvGraphicFramePr>
          <p:cNvPr id="11" name="对象 10"/>
          <p:cNvGraphicFramePr/>
          <p:nvPr/>
        </p:nvGraphicFramePr>
        <p:xfrm>
          <a:off x="5104765" y="2980690"/>
          <a:ext cx="2880000" cy="2880000"/>
        </p:xfrm>
        <a:graphic>
          <a:graphicData uri="http://schemas.openxmlformats.org/presentationml/2006/ole">
            <mc:AlternateContent xmlns:mc="http://schemas.openxmlformats.org/markup-compatibility/2006">
              <mc:Choice xmlns:v="urn:schemas-microsoft-com:vml" Requires="v">
                <p:oleObj spid="_x0000_s12" name="" r:id="rId4" imgW="10646410" imgH="10699750" progId="Paint.Picture">
                  <p:embed/>
                </p:oleObj>
              </mc:Choice>
              <mc:Fallback>
                <p:oleObj name="" r:id="rId4" imgW="10646410" imgH="10699750" progId="Paint.Picture">
                  <p:embed/>
                  <p:pic>
                    <p:nvPicPr>
                      <p:cNvPr id="0" name="图片 11"/>
                      <p:cNvPicPr/>
                      <p:nvPr/>
                    </p:nvPicPr>
                    <p:blipFill>
                      <a:blip r:embed="rId5"/>
                      <a:stretch>
                        <a:fillRect/>
                      </a:stretch>
                    </p:blipFill>
                    <p:spPr>
                      <a:xfrm>
                        <a:off x="5104765" y="2980690"/>
                        <a:ext cx="2880000" cy="2880000"/>
                      </a:xfrm>
                      <a:prstGeom prst="rect">
                        <a:avLst/>
                      </a:prstGeom>
                    </p:spPr>
                  </p:pic>
                </p:oleObj>
              </mc:Fallback>
            </mc:AlternateContent>
          </a:graphicData>
        </a:graphic>
      </p:graphicFrame>
      <p:sp>
        <p:nvSpPr>
          <p:cNvPr id="13" name="文本框 12"/>
          <p:cNvSpPr txBox="1"/>
          <p:nvPr/>
        </p:nvSpPr>
        <p:spPr>
          <a:xfrm>
            <a:off x="-635" y="5927090"/>
            <a:ext cx="9144635" cy="295910"/>
          </a:xfrm>
          <a:prstGeom prst="rect">
            <a:avLst/>
          </a:prstGeom>
          <a:noFill/>
        </p:spPr>
        <p:txBody>
          <a:bodyPr wrap="square" rtlCol="0" anchor="t">
            <a:spAutoFit/>
          </a:bodyPr>
          <a:p>
            <a:pPr algn="just"/>
            <a:r>
              <a:rPr lang="zh-CN" altLang="en-US" sz="1400" b="0"/>
              <a:t>https://datastori.es/107-visualizing-bitcoin-with-dan-mcginn/</a:t>
            </a:r>
            <a:endParaRPr lang="zh-CN" altLang="en-US" sz="1400" b="0"/>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对客户端及服务器透明</a:t>
            </a:r>
            <a:endParaRPr lang="zh-CN" altLang="en-US"/>
          </a:p>
        </p:txBody>
      </p:sp>
      <p:sp>
        <p:nvSpPr>
          <p:cNvPr id="3" name="内容占位符 2"/>
          <p:cNvSpPr>
            <a:spLocks noGrp="1"/>
          </p:cNvSpPr>
          <p:nvPr>
            <p:ph idx="1"/>
          </p:nvPr>
        </p:nvSpPr>
        <p:spPr/>
        <p:txBody>
          <a:bodyPr/>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r>
              <a:rPr kumimoji="0" lang="zh-CN" altLang="en-US" noProof="0" dirty="0">
                <a:ln>
                  <a:noFill/>
                </a:ln>
                <a:solidFill>
                  <a:prstClr val="black"/>
                </a:solidFill>
                <a:effectLst/>
                <a:uLnTx/>
                <a:uFillTx/>
                <a:latin typeface="+mn-ea"/>
                <a:sym typeface="+mn-ea"/>
              </a:rPr>
              <a:t>对客户端及服务器透明包括：</a:t>
            </a:r>
            <a:r>
              <a:rPr kumimoji="0" lang="en-US" altLang="zh-CN" noProof="0" dirty="0">
                <a:ln>
                  <a:noFill/>
                </a:ln>
                <a:solidFill>
                  <a:prstClr val="black"/>
                </a:solidFill>
                <a:effectLst/>
                <a:uLnTx/>
                <a:uFillTx/>
                <a:sym typeface="+mn-ea"/>
              </a:rPr>
              <a:t>RSNode</a:t>
            </a:r>
            <a:r>
              <a:rPr kumimoji="0" lang="zh-CN" altLang="en-US" noProof="0" dirty="0">
                <a:ln>
                  <a:noFill/>
                </a:ln>
                <a:solidFill>
                  <a:prstClr val="black"/>
                </a:solidFill>
                <a:effectLst/>
                <a:uLnTx/>
                <a:uFillTx/>
                <a:latin typeface="+mn-ea"/>
                <a:sym typeface="+mn-ea"/>
              </a:rPr>
              <a:t>布局，</a:t>
            </a:r>
            <a:r>
              <a:rPr kumimoji="0" lang="en-US" altLang="zh-CN" noProof="0" dirty="0">
                <a:ln>
                  <a:noFill/>
                </a:ln>
                <a:solidFill>
                  <a:prstClr val="black"/>
                </a:solidFill>
                <a:effectLst/>
                <a:uLnTx/>
                <a:uFillTx/>
                <a:sym typeface="+mn-ea"/>
              </a:rPr>
              <a:t>NetRS</a:t>
            </a:r>
            <a:r>
              <a:rPr kumimoji="0" lang="zh-CN" altLang="en-US" noProof="0" dirty="0">
                <a:ln>
                  <a:noFill/>
                </a:ln>
                <a:solidFill>
                  <a:prstClr val="black"/>
                </a:solidFill>
                <a:effectLst/>
                <a:uLnTx/>
                <a:uFillTx/>
                <a:latin typeface="+mn-ea"/>
                <a:sym typeface="+mn-ea"/>
              </a:rPr>
              <a:t>启用停用，网络设备失效对客户端及服务器透明。</a:t>
            </a:r>
            <a:endParaRPr kumimoji="0" lang="en-US" altLang="zh-CN" i="0" u="none" strike="noStrike" kern="1200" cap="none" spc="0" normalizeH="0" baseline="0" noProof="0" dirty="0">
              <a:ln>
                <a:noFill/>
              </a:ln>
              <a:solidFill>
                <a:prstClr val="black"/>
              </a:solidFill>
              <a:effectLst/>
              <a:uLnTx/>
              <a:uFillTx/>
              <a:latin typeface="+mn-ea"/>
            </a:endParaRPr>
          </a:p>
          <a:p>
            <a:pPr marL="342900" marR="0" lvl="0" indent="-342900" algn="l" defTabSz="914400" rtl="0" eaLnBrk="1" fontAlgn="base" latinLnBrk="0" hangingPunct="1">
              <a:lnSpc>
                <a:spcPct val="100000"/>
              </a:lnSpc>
              <a:spcBef>
                <a:spcPct val="20000"/>
              </a:spcBef>
              <a:spcAft>
                <a:spcPct val="0"/>
              </a:spcAft>
              <a:buClrTx/>
              <a:buSzTx/>
              <a:buFont typeface="Arial" panose="020B0604020202020204" pitchFamily="34" charset="0"/>
              <a:buChar char="•"/>
              <a:defRPr/>
            </a:pPr>
            <a:r>
              <a:rPr kumimoji="0" lang="zh-CN" altLang="en-US" noProof="0" dirty="0">
                <a:ln>
                  <a:noFill/>
                </a:ln>
                <a:solidFill>
                  <a:prstClr val="black"/>
                </a:solidFill>
                <a:effectLst/>
                <a:uLnTx/>
                <a:uFillTx/>
                <a:latin typeface="+mn-ea"/>
                <a:sym typeface="+mn-ea"/>
              </a:rPr>
              <a:t>降低客户端使用</a:t>
            </a:r>
            <a:r>
              <a:rPr kumimoji="0" lang="en-US" altLang="zh-CN" noProof="0" dirty="0">
                <a:ln>
                  <a:noFill/>
                </a:ln>
                <a:solidFill>
                  <a:prstClr val="black"/>
                </a:solidFill>
                <a:effectLst/>
                <a:uLnTx/>
                <a:uFillTx/>
                <a:sym typeface="+mn-ea"/>
              </a:rPr>
              <a:t>NetRS</a:t>
            </a:r>
            <a:r>
              <a:rPr kumimoji="0" lang="zh-CN" altLang="en-US" noProof="0" dirty="0">
                <a:ln>
                  <a:noFill/>
                </a:ln>
                <a:solidFill>
                  <a:prstClr val="black"/>
                </a:solidFill>
                <a:effectLst/>
                <a:uLnTx/>
                <a:uFillTx/>
                <a:latin typeface="+mn-ea"/>
                <a:sym typeface="+mn-ea"/>
              </a:rPr>
              <a:t>的复杂性。</a:t>
            </a:r>
            <a:endParaRPr kumimoji="0" lang="en-US" altLang="zh-CN" i="0" u="none" strike="noStrike" kern="1200" cap="none" spc="0" normalizeH="0" baseline="0" noProof="0" dirty="0">
              <a:ln>
                <a:noFill/>
              </a:ln>
              <a:solidFill>
                <a:prstClr val="black"/>
              </a:solidFill>
              <a:effectLst/>
              <a:uLnTx/>
              <a:uFillTx/>
              <a:latin typeface="+mn-ea"/>
            </a:endParaRPr>
          </a:p>
          <a:p>
            <a:pPr marL="342900" marR="0" lvl="0" indent="-342900" algn="l" defTabSz="914400" rtl="0" eaLnBrk="1" fontAlgn="base" latinLnBrk="0" hangingPunct="1">
              <a:lnSpc>
                <a:spcPct val="100000"/>
              </a:lnSpc>
              <a:spcBef>
                <a:spcPct val="20000"/>
              </a:spcBef>
              <a:spcAft>
                <a:spcPct val="0"/>
              </a:spcAft>
              <a:buClrTx/>
              <a:buSzTx/>
              <a:buFont typeface="Arial" panose="020B0604020202020204" pitchFamily="34" charset="0"/>
              <a:buChar char="•"/>
              <a:defRPr/>
            </a:pPr>
            <a:r>
              <a:rPr kumimoji="0" lang="zh-CN" altLang="en-US" noProof="0" dirty="0">
                <a:ln>
                  <a:noFill/>
                </a:ln>
                <a:solidFill>
                  <a:prstClr val="black"/>
                </a:solidFill>
                <a:effectLst/>
                <a:uLnTx/>
                <a:uFillTx/>
                <a:latin typeface="+mn-ea"/>
                <a:sym typeface="+mn-ea"/>
              </a:rPr>
              <a:t>避免</a:t>
            </a:r>
            <a:r>
              <a:rPr kumimoji="0" lang="en-US" altLang="zh-CN" noProof="0" dirty="0">
                <a:ln>
                  <a:noFill/>
                </a:ln>
                <a:solidFill>
                  <a:prstClr val="black"/>
                </a:solidFill>
                <a:effectLst/>
                <a:uLnTx/>
                <a:uFillTx/>
                <a:sym typeface="+mn-ea"/>
              </a:rPr>
              <a:t>NetRS</a:t>
            </a:r>
            <a:r>
              <a:rPr kumimoji="0" lang="zh-CN" altLang="en-US" noProof="0" dirty="0">
                <a:ln>
                  <a:noFill/>
                </a:ln>
                <a:solidFill>
                  <a:prstClr val="black"/>
                </a:solidFill>
                <a:effectLst/>
                <a:uLnTx/>
                <a:uFillTx/>
                <a:latin typeface="+mn-ea"/>
                <a:sym typeface="+mn-ea"/>
              </a:rPr>
              <a:t>协调众多客户端及服务器的管理开销。</a:t>
            </a:r>
            <a:endParaRPr lang="zh-CN" altLang="en-US"/>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对客户端及服务器透明</a:t>
            </a:r>
            <a:endParaRPr lang="zh-CN" altLang="en-US"/>
          </a:p>
        </p:txBody>
      </p:sp>
      <p:pic>
        <p:nvPicPr>
          <p:cNvPr id="4" name="图片 10"/>
          <p:cNvPicPr>
            <a:picLocks noChangeAspect="1"/>
          </p:cNvPicPr>
          <p:nvPr/>
        </p:nvPicPr>
        <p:blipFill>
          <a:blip r:embed="rId1">
            <a:extLst>
              <a:ext uri="{28A0092B-C50C-407E-A947-70E740481C1C}">
                <a14:useLocalDpi xmlns:a14="http://schemas.microsoft.com/office/drawing/2010/main" val="0"/>
              </a:ext>
            </a:extLst>
          </a:blip>
          <a:stretch>
            <a:fillRect/>
          </a:stretch>
        </p:blipFill>
        <p:spPr bwMode="auto">
          <a:xfrm>
            <a:off x="2678430" y="1700530"/>
            <a:ext cx="6171565" cy="1095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图片 11"/>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2794000" y="2890520"/>
            <a:ext cx="5623560" cy="3489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矩形 3"/>
          <p:cNvSpPr>
            <a:spLocks noChangeArrowheads="1"/>
          </p:cNvSpPr>
          <p:nvPr/>
        </p:nvSpPr>
        <p:spPr bwMode="auto">
          <a:xfrm>
            <a:off x="283210" y="4169410"/>
            <a:ext cx="2300605" cy="1198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400" i="0" u="none" strike="noStrike" kern="1200" cap="none" spc="0" normalizeH="0" baseline="0" noProof="0" dirty="0">
                <a:ln>
                  <a:noFill/>
                </a:ln>
                <a:solidFill>
                  <a:prstClr val="black"/>
                </a:solidFill>
                <a:effectLst/>
                <a:uLnTx/>
                <a:uFillTx/>
                <a:cs typeface="Times New Roman" panose="02020603050405020304" pitchFamily="18" charset="0"/>
              </a:rPr>
              <a:t>NetRS</a:t>
            </a:r>
            <a:r>
              <a:rPr kumimoji="0" lang="zh-CN" altLang="en-US" sz="2400" b="1" i="0" u="none" strike="noStrike" kern="1200" cap="none" spc="0" normalizeH="0" baseline="0" noProof="0" dirty="0">
                <a:ln>
                  <a:noFill/>
                </a:ln>
                <a:solidFill>
                  <a:prstClr val="black"/>
                </a:solidFill>
                <a:effectLst/>
                <a:uLnTx/>
                <a:uFillTx/>
                <a:latin typeface="+mn-ea"/>
              </a:rPr>
              <a:t>网络设备数据包处理流水线</a:t>
            </a:r>
            <a:endParaRPr kumimoji="0" lang="en-US" altLang="zh-CN" sz="2400" b="1" i="0" u="none" strike="noStrike" kern="1200" cap="none" spc="0" normalizeH="0" baseline="0" noProof="0" dirty="0">
              <a:ln>
                <a:noFill/>
              </a:ln>
              <a:solidFill>
                <a:prstClr val="black"/>
              </a:solidFill>
              <a:effectLst/>
              <a:uLnTx/>
              <a:uFillTx/>
              <a:latin typeface="+mn-ea"/>
            </a:endParaRPr>
          </a:p>
        </p:txBody>
      </p:sp>
      <p:sp>
        <p:nvSpPr>
          <p:cNvPr id="11" name="矩形 6"/>
          <p:cNvSpPr/>
          <p:nvPr/>
        </p:nvSpPr>
        <p:spPr>
          <a:xfrm>
            <a:off x="283210" y="2060575"/>
            <a:ext cx="2300605" cy="829945"/>
          </a:xfrm>
          <a:prstGeom prst="rect">
            <a:avLst/>
          </a:prstGeom>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400" i="0" u="none" strike="noStrike" kern="1200" cap="none" spc="0" normalizeH="0" baseline="0" noProof="0" dirty="0">
                <a:ln>
                  <a:noFill/>
                </a:ln>
                <a:solidFill>
                  <a:prstClr val="black"/>
                </a:solidFill>
                <a:effectLst/>
                <a:uLnTx/>
                <a:uFillTx/>
                <a:cs typeface="Times New Roman" panose="02020603050405020304" pitchFamily="18" charset="0"/>
              </a:rPr>
              <a:t>NetRS</a:t>
            </a:r>
            <a:r>
              <a:rPr kumimoji="0" lang="zh-CN" altLang="en-US" sz="2400" b="1" i="0" u="none" strike="noStrike" kern="1200" cap="none" spc="0" normalizeH="0" baseline="0" noProof="0" dirty="0">
                <a:ln>
                  <a:noFill/>
                </a:ln>
                <a:solidFill>
                  <a:prstClr val="black"/>
                </a:solidFill>
                <a:effectLst/>
                <a:uLnTx/>
                <a:uFillTx/>
                <a:latin typeface="+mn-ea"/>
              </a:rPr>
              <a:t>的数据包结构</a:t>
            </a:r>
            <a:endParaRPr kumimoji="0" lang="en-US" altLang="zh-CN" sz="2400" b="1" i="0" u="none" strike="noStrike" kern="1200" cap="none" spc="0" normalizeH="0" baseline="0" noProof="0" dirty="0">
              <a:ln>
                <a:noFill/>
              </a:ln>
              <a:solidFill>
                <a:prstClr val="black"/>
              </a:solidFill>
              <a:effectLst/>
              <a:uLnTx/>
              <a:uFillTx/>
              <a:latin typeface="+mn-ea"/>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支持不同副本选择算法</a:t>
            </a:r>
            <a:endParaRPr lang="zh-CN" altLang="en-US"/>
          </a:p>
        </p:txBody>
      </p:sp>
      <p:sp>
        <p:nvSpPr>
          <p:cNvPr id="3" name="内容占位符 2"/>
          <p:cNvSpPr>
            <a:spLocks noGrp="1"/>
          </p:cNvSpPr>
          <p:nvPr>
            <p:ph idx="1"/>
          </p:nvPr>
        </p:nvSpPr>
        <p:spPr/>
        <p:txBody>
          <a:bodyPr/>
          <a:p>
            <a:pPr marL="342900" marR="0" lvl="0" indent="-342900" algn="l" defTabSz="914400" rtl="0" eaLnBrk="0" fontAlgn="base" latinLnBrk="0" hangingPunct="0">
              <a:lnSpc>
                <a:spcPct val="100000"/>
              </a:lnSpc>
              <a:spcBef>
                <a:spcPct val="20000"/>
              </a:spcBef>
              <a:spcAft>
                <a:spcPct val="0"/>
              </a:spcAft>
              <a:buClrTx/>
              <a:buSzTx/>
              <a:buFont typeface="Arial" panose="020B0604020202020204" pitchFamily="34" charset="0"/>
              <a:buChar char="•"/>
              <a:defRPr/>
            </a:pPr>
            <a:r>
              <a:rPr kumimoji="0" lang="zh-CN" altLang="en-US" sz="3200" noProof="0" dirty="0">
                <a:ln>
                  <a:noFill/>
                </a:ln>
                <a:solidFill>
                  <a:prstClr val="black"/>
                </a:solidFill>
                <a:effectLst/>
                <a:uLnTx/>
                <a:uFillTx/>
                <a:latin typeface="+mn-ea"/>
                <a:sym typeface="+mn-ea"/>
              </a:rPr>
              <a:t>充分利用不同网络设备的优势实现副本选择，满足不同算法的计算和存储需求。</a:t>
            </a:r>
            <a:endParaRPr kumimoji="0" lang="en-US" altLang="zh-CN" sz="3200" i="0" u="none" strike="noStrike" kern="1200" cap="none" spc="0" normalizeH="0" baseline="0" noProof="0" dirty="0">
              <a:ln>
                <a:noFill/>
              </a:ln>
              <a:solidFill>
                <a:prstClr val="black"/>
              </a:solidFill>
              <a:effectLst/>
              <a:uLnTx/>
              <a:uFillTx/>
              <a:latin typeface="+mn-ea"/>
            </a:endParaRPr>
          </a:p>
          <a:p>
            <a:pPr marL="342900" marR="0" lvl="0" indent="-342900" algn="l" defTabSz="914400" rtl="0" eaLnBrk="0" fontAlgn="base" latinLnBrk="0" hangingPunct="0">
              <a:lnSpc>
                <a:spcPct val="100000"/>
              </a:lnSpc>
              <a:spcBef>
                <a:spcPct val="20000"/>
              </a:spcBef>
              <a:spcAft>
                <a:spcPct val="0"/>
              </a:spcAft>
              <a:buClrTx/>
              <a:buSzTx/>
              <a:buFont typeface="Arial" panose="020B0604020202020204" pitchFamily="34" charset="0"/>
              <a:buChar char="•"/>
              <a:defRPr/>
            </a:pPr>
            <a:r>
              <a:rPr kumimoji="0" lang="zh-CN" altLang="en-US" sz="3200" noProof="0" dirty="0">
                <a:ln>
                  <a:noFill/>
                </a:ln>
                <a:solidFill>
                  <a:prstClr val="black"/>
                </a:solidFill>
                <a:effectLst/>
                <a:uLnTx/>
                <a:uFillTx/>
                <a:latin typeface="+mn-ea"/>
                <a:sym typeface="+mn-ea"/>
              </a:rPr>
              <a:t>设计灵活的数据采集接口，使</a:t>
            </a:r>
            <a:r>
              <a:rPr kumimoji="0" lang="en-US" altLang="zh-CN" sz="3200" noProof="0" dirty="0">
                <a:ln>
                  <a:noFill/>
                </a:ln>
                <a:solidFill>
                  <a:prstClr val="black"/>
                </a:solidFill>
                <a:effectLst/>
                <a:uLnTx/>
                <a:uFillTx/>
                <a:sym typeface="+mn-ea"/>
              </a:rPr>
              <a:t>RSNode</a:t>
            </a:r>
            <a:r>
              <a:rPr kumimoji="0" lang="zh-CN" altLang="en-US" sz="3200" noProof="0" dirty="0">
                <a:ln>
                  <a:noFill/>
                </a:ln>
                <a:solidFill>
                  <a:prstClr val="black"/>
                </a:solidFill>
                <a:effectLst/>
                <a:uLnTx/>
                <a:uFillTx/>
                <a:latin typeface="+mn-ea"/>
                <a:sym typeface="+mn-ea"/>
              </a:rPr>
              <a:t>能够采集副本选择算法必要的输入数据。</a:t>
            </a:r>
            <a:endParaRPr kumimoji="0" lang="en-US" altLang="zh-CN" sz="3200" i="0" u="none" strike="noStrike" kern="1200" cap="none" spc="0" normalizeH="0" baseline="0" noProof="0" dirty="0">
              <a:ln>
                <a:noFill/>
              </a:ln>
              <a:solidFill>
                <a:prstClr val="black"/>
              </a:solidFill>
              <a:effectLst/>
              <a:uLnTx/>
              <a:uFillTx/>
              <a:latin typeface="+mn-ea"/>
            </a:endParaRPr>
          </a:p>
          <a:p>
            <a:pPr marL="342900" marR="0" lvl="0" indent="-342900" algn="l" defTabSz="914400" rtl="0" eaLnBrk="0" fontAlgn="base" latinLnBrk="0" hangingPunct="0">
              <a:lnSpc>
                <a:spcPct val="100000"/>
              </a:lnSpc>
              <a:spcBef>
                <a:spcPct val="20000"/>
              </a:spcBef>
              <a:spcAft>
                <a:spcPct val="0"/>
              </a:spcAft>
              <a:buClrTx/>
              <a:buSzTx/>
              <a:buFont typeface="Arial" panose="020B0604020202020204" pitchFamily="34" charset="0"/>
              <a:buChar char="•"/>
              <a:defRPr/>
            </a:pPr>
            <a:r>
              <a:rPr kumimoji="0" lang="zh-CN" altLang="en-US" sz="3200" noProof="0" dirty="0">
                <a:ln>
                  <a:noFill/>
                </a:ln>
                <a:solidFill>
                  <a:prstClr val="black"/>
                </a:solidFill>
                <a:effectLst/>
                <a:uLnTx/>
                <a:uFillTx/>
                <a:latin typeface="+mn-ea"/>
                <a:sym typeface="+mn-ea"/>
              </a:rPr>
              <a:t>避免数据中心网络中的多路径问题对副本选择的影响。</a:t>
            </a:r>
            <a:endParaRPr kumimoji="0" lang="zh-CN" altLang="en-US" sz="3200" noProof="0" dirty="0">
              <a:ln>
                <a:noFill/>
              </a:ln>
              <a:solidFill>
                <a:prstClr val="black"/>
              </a:solidFill>
              <a:effectLst/>
              <a:uLnTx/>
              <a:uFillTx/>
              <a:latin typeface="+mn-ea"/>
              <a:sym typeface="+mn-ea"/>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性能评估 – 实验设置</a:t>
            </a:r>
            <a:endParaRPr lang="zh-CN" altLang="en-US"/>
          </a:p>
        </p:txBody>
      </p:sp>
      <p:sp>
        <p:nvSpPr>
          <p:cNvPr id="3" name="内容占位符 2"/>
          <p:cNvSpPr>
            <a:spLocks noGrp="1"/>
          </p:cNvSpPr>
          <p:nvPr>
            <p:ph idx="1"/>
          </p:nvPr>
        </p:nvSpPr>
        <p:spPr/>
        <p:txBody>
          <a:bodyPr/>
          <a:p>
            <a:pPr eaLnBrk="1" hangingPunct="1"/>
            <a:r>
              <a:rPr lang="zh-CN" altLang="en-US" sz="2000" b="1" dirty="0">
                <a:sym typeface="+mn-ea"/>
              </a:rPr>
              <a:t>实验平台</a:t>
            </a:r>
            <a:endParaRPr lang="en-US" altLang="en-US" sz="2000" b="1" dirty="0"/>
          </a:p>
          <a:p>
            <a:pPr lvl="1" eaLnBrk="1" hangingPunct="1"/>
            <a:r>
              <a:rPr lang="zh-CN" altLang="en-US" sz="2000" dirty="0">
                <a:sym typeface="+mn-ea"/>
              </a:rPr>
              <a:t>论文</a:t>
            </a:r>
            <a:r>
              <a:rPr lang="en-US" altLang="zh-CN" sz="2000" dirty="0">
                <a:sym typeface="+mn-ea"/>
              </a:rPr>
              <a:t>C3 [1] </a:t>
            </a:r>
            <a:r>
              <a:rPr lang="zh-CN" altLang="en-US" sz="2000" dirty="0">
                <a:sym typeface="+mn-ea"/>
              </a:rPr>
              <a:t>中使用并开源的模拟平台</a:t>
            </a:r>
            <a:endParaRPr lang="en-US" altLang="zh-CN" sz="2000" dirty="0"/>
          </a:p>
          <a:p>
            <a:pPr lvl="1" eaLnBrk="1" hangingPunct="1"/>
            <a:r>
              <a:rPr lang="zh-CN" altLang="en-US" sz="2000" dirty="0">
                <a:sym typeface="+mn-ea"/>
              </a:rPr>
              <a:t>使用基于</a:t>
            </a:r>
            <a:r>
              <a:rPr lang="en-US" altLang="zh-CN" sz="2000" dirty="0">
                <a:sym typeface="+mn-ea"/>
              </a:rPr>
              <a:t>16-ary</a:t>
            </a:r>
            <a:r>
              <a:rPr lang="zh-CN" altLang="en-US" sz="2000" dirty="0">
                <a:sym typeface="+mn-ea"/>
              </a:rPr>
              <a:t>胖树的三层数据中心网络</a:t>
            </a:r>
            <a:endParaRPr lang="en-US" altLang="en-US" sz="2000" dirty="0"/>
          </a:p>
          <a:p>
            <a:pPr eaLnBrk="1" hangingPunct="1"/>
            <a:r>
              <a:rPr lang="zh-CN" altLang="en-US" sz="2000" b="1" dirty="0">
                <a:sym typeface="+mn-ea"/>
              </a:rPr>
              <a:t>工作负载</a:t>
            </a:r>
            <a:endParaRPr lang="en-US" altLang="en-US" sz="2000" dirty="0"/>
          </a:p>
          <a:p>
            <a:pPr lvl="1" eaLnBrk="1" hangingPunct="1"/>
            <a:r>
              <a:rPr lang="zh-CN" altLang="en-US" sz="2000" dirty="0">
                <a:sym typeface="+mn-ea"/>
              </a:rPr>
              <a:t>数据访问服从</a:t>
            </a:r>
            <a:r>
              <a:rPr lang="en-US" altLang="zh-CN" sz="2000" dirty="0" err="1">
                <a:sym typeface="+mn-ea"/>
              </a:rPr>
              <a:t>Zipfian</a:t>
            </a:r>
            <a:r>
              <a:rPr lang="zh-CN" altLang="en-US" sz="2000" dirty="0">
                <a:sym typeface="+mn-ea"/>
              </a:rPr>
              <a:t>分布</a:t>
            </a:r>
            <a:endParaRPr lang="en-US" altLang="zh-CN" sz="2000" dirty="0"/>
          </a:p>
          <a:p>
            <a:pPr eaLnBrk="1" hangingPunct="1"/>
            <a:r>
              <a:rPr lang="zh-CN" altLang="en-US" sz="2000" b="1" dirty="0">
                <a:sym typeface="+mn-ea"/>
              </a:rPr>
              <a:t>对比方案</a:t>
            </a:r>
            <a:endParaRPr lang="en-US" altLang="zh-CN" sz="2000" b="1" dirty="0"/>
          </a:p>
          <a:p>
            <a:pPr lvl="1" eaLnBrk="1" hangingPunct="1"/>
            <a:r>
              <a:rPr lang="en-US" altLang="zh-CN" sz="2000" b="1" dirty="0" err="1">
                <a:solidFill>
                  <a:srgbClr val="FF0000"/>
                </a:solidFill>
                <a:sym typeface="+mn-ea"/>
              </a:rPr>
              <a:t>CliRS</a:t>
            </a:r>
            <a:r>
              <a:rPr lang="zh-CN" altLang="en-US" sz="2000" dirty="0">
                <a:sym typeface="+mn-ea"/>
              </a:rPr>
              <a:t> ：客户端执行副本选择</a:t>
            </a:r>
            <a:endParaRPr lang="en-US" altLang="zh-CN" sz="2000" dirty="0"/>
          </a:p>
          <a:p>
            <a:pPr lvl="1" eaLnBrk="1" hangingPunct="1"/>
            <a:r>
              <a:rPr lang="en-US" altLang="zh-CN" sz="2000" b="1" dirty="0">
                <a:solidFill>
                  <a:srgbClr val="FF0000"/>
                </a:solidFill>
                <a:sym typeface="+mn-ea"/>
              </a:rPr>
              <a:t>CliRS-R95</a:t>
            </a:r>
            <a:r>
              <a:rPr lang="zh-CN" altLang="en-US" sz="2000" dirty="0">
                <a:sym typeface="+mn-ea"/>
              </a:rPr>
              <a:t> ：客户端执行副本选择，会发送冗余请求</a:t>
            </a:r>
            <a:endParaRPr lang="en-US" altLang="zh-CN" sz="2000" b="1" dirty="0"/>
          </a:p>
          <a:p>
            <a:pPr lvl="1" eaLnBrk="1" hangingPunct="1"/>
            <a:r>
              <a:rPr lang="en-US" altLang="zh-CN" sz="2000" b="1" dirty="0">
                <a:solidFill>
                  <a:srgbClr val="FF0000"/>
                </a:solidFill>
                <a:sym typeface="+mn-ea"/>
              </a:rPr>
              <a:t>NetRS-</a:t>
            </a:r>
            <a:r>
              <a:rPr lang="en-US" altLang="zh-CN" sz="2000" b="1" dirty="0" err="1">
                <a:solidFill>
                  <a:srgbClr val="FF0000"/>
                </a:solidFill>
                <a:sym typeface="+mn-ea"/>
              </a:rPr>
              <a:t>ToR</a:t>
            </a:r>
            <a:r>
              <a:rPr lang="zh-CN" altLang="en-US" sz="2000" dirty="0">
                <a:sym typeface="+mn-ea"/>
              </a:rPr>
              <a:t> ：网内副本选择，基于</a:t>
            </a:r>
            <a:r>
              <a:rPr lang="en-US" altLang="zh-CN" sz="2000" dirty="0" err="1">
                <a:sym typeface="+mn-ea"/>
              </a:rPr>
              <a:t>ToR</a:t>
            </a:r>
            <a:r>
              <a:rPr lang="zh-CN" altLang="en-US" sz="2000" dirty="0">
                <a:sym typeface="+mn-ea"/>
              </a:rPr>
              <a:t>交换机的</a:t>
            </a:r>
            <a:r>
              <a:rPr lang="en-US" altLang="zh-CN" sz="2000" dirty="0">
                <a:sym typeface="+mn-ea"/>
              </a:rPr>
              <a:t>RSNodes</a:t>
            </a:r>
            <a:r>
              <a:rPr lang="zh-CN" altLang="en-US" sz="2000" dirty="0">
                <a:sym typeface="+mn-ea"/>
              </a:rPr>
              <a:t>布局</a:t>
            </a:r>
            <a:endParaRPr lang="en-US" altLang="zh-CN" sz="2000" dirty="0"/>
          </a:p>
          <a:p>
            <a:pPr lvl="1" eaLnBrk="1" hangingPunct="1"/>
            <a:r>
              <a:rPr lang="en-US" altLang="zh-CN" sz="2000" b="1" dirty="0">
                <a:solidFill>
                  <a:srgbClr val="FF0000"/>
                </a:solidFill>
                <a:sym typeface="+mn-ea"/>
              </a:rPr>
              <a:t>NetRS-ILP</a:t>
            </a:r>
            <a:r>
              <a:rPr lang="zh-CN" altLang="en-US" sz="2000" dirty="0">
                <a:sym typeface="+mn-ea"/>
              </a:rPr>
              <a:t> ：</a:t>
            </a:r>
            <a:r>
              <a:rPr lang="zh-CN" altLang="en-US" sz="2000" dirty="0">
                <a:solidFill>
                  <a:prstClr val="black"/>
                </a:solidFill>
                <a:sym typeface="+mn-ea"/>
              </a:rPr>
              <a:t>网内副本选择，基于求解</a:t>
            </a:r>
            <a:r>
              <a:rPr lang="en-US" altLang="zh-CN" sz="2000" dirty="0">
                <a:solidFill>
                  <a:prstClr val="black"/>
                </a:solidFill>
                <a:sym typeface="+mn-ea"/>
              </a:rPr>
              <a:t>ILP</a:t>
            </a:r>
            <a:r>
              <a:rPr lang="zh-CN" altLang="en-US" sz="2000" dirty="0">
                <a:solidFill>
                  <a:prstClr val="black"/>
                </a:solidFill>
                <a:sym typeface="+mn-ea"/>
              </a:rPr>
              <a:t>问题的</a:t>
            </a:r>
            <a:r>
              <a:rPr lang="en-US" altLang="zh-CN" sz="2000" dirty="0">
                <a:solidFill>
                  <a:prstClr val="black"/>
                </a:solidFill>
                <a:sym typeface="+mn-ea"/>
              </a:rPr>
              <a:t>RSNodes</a:t>
            </a:r>
            <a:r>
              <a:rPr lang="zh-CN" altLang="en-US" sz="2000" dirty="0">
                <a:solidFill>
                  <a:prstClr val="black"/>
                </a:solidFill>
                <a:sym typeface="+mn-ea"/>
              </a:rPr>
              <a:t>布局</a:t>
            </a:r>
            <a:endParaRPr lang="en-US" altLang="en-US" sz="2000" dirty="0">
              <a:solidFill>
                <a:srgbClr val="FF0000"/>
              </a:solidFill>
            </a:endParaRPr>
          </a:p>
          <a:p>
            <a:pPr lvl="1" eaLnBrk="1" hangingPunct="1"/>
            <a:r>
              <a:rPr lang="en-US" altLang="zh-CN" sz="2000" b="1" dirty="0">
                <a:solidFill>
                  <a:srgbClr val="FF0000"/>
                </a:solidFill>
                <a:sym typeface="+mn-ea"/>
              </a:rPr>
              <a:t>NetRS-ADP</a:t>
            </a:r>
            <a:r>
              <a:rPr lang="zh-CN" altLang="en-US" sz="2000" dirty="0">
                <a:sym typeface="+mn-ea"/>
              </a:rPr>
              <a:t>：</a:t>
            </a:r>
            <a:r>
              <a:rPr lang="zh-CN" altLang="en-US" sz="2000" dirty="0">
                <a:solidFill>
                  <a:prstClr val="black"/>
                </a:solidFill>
                <a:sym typeface="+mn-ea"/>
              </a:rPr>
              <a:t>网内副本选择，基于启发式算法的</a:t>
            </a:r>
            <a:r>
              <a:rPr lang="en-US" altLang="zh-CN" sz="2000" dirty="0">
                <a:solidFill>
                  <a:prstClr val="black"/>
                </a:solidFill>
                <a:sym typeface="+mn-ea"/>
              </a:rPr>
              <a:t>RSNodes</a:t>
            </a:r>
            <a:r>
              <a:rPr lang="zh-CN" altLang="en-US" sz="2000" dirty="0">
                <a:solidFill>
                  <a:prstClr val="black"/>
                </a:solidFill>
                <a:sym typeface="+mn-ea"/>
              </a:rPr>
              <a:t>布局</a:t>
            </a:r>
            <a:endParaRPr lang="en-US" altLang="en-US" sz="2000" dirty="0">
              <a:solidFill>
                <a:srgbClr val="FF0000"/>
              </a:solidFill>
            </a:endParaRPr>
          </a:p>
        </p:txBody>
      </p:sp>
      <p:sp>
        <p:nvSpPr>
          <p:cNvPr id="4" name="矩形 3"/>
          <p:cNvSpPr/>
          <p:nvPr/>
        </p:nvSpPr>
        <p:spPr>
          <a:xfrm>
            <a:off x="457200" y="6049645"/>
            <a:ext cx="8229600" cy="266065"/>
          </a:xfrm>
          <a:prstGeom prst="rect">
            <a:avLst/>
          </a:prstGeom>
        </p:spPr>
        <p:txBody>
          <a:bodyPr wrap="square">
            <a:spAutoFit/>
          </a:bodyPr>
          <a:p>
            <a:pPr algn="l"/>
            <a:r>
              <a:rPr lang="en-US" sz="1200" b="0" dirty="0"/>
              <a:t>[1] L. </a:t>
            </a:r>
            <a:r>
              <a:rPr lang="en-US" sz="1200" b="0" dirty="0" err="1"/>
              <a:t>Suresh,</a:t>
            </a:r>
            <a:r>
              <a:rPr lang="en-US" altLang="zh-CN" sz="1200" b="0" dirty="0" err="1"/>
              <a:t>et</a:t>
            </a:r>
            <a:r>
              <a:rPr lang="en-US" altLang="zh-CN" sz="1200" b="0" dirty="0"/>
              <a:t>. al</a:t>
            </a:r>
            <a:r>
              <a:rPr lang="en-US" sz="1200" b="0" dirty="0"/>
              <a:t>, “C3: Cutting Tail Latency in Cloud Data Stores via Adaptive Replica Selection,” in </a:t>
            </a:r>
            <a:r>
              <a:rPr lang="en-US" sz="1200" b="0" i="1" dirty="0"/>
              <a:t>USENIX NSDI</a:t>
            </a:r>
            <a:r>
              <a:rPr lang="en-US" sz="1200" b="0" dirty="0"/>
              <a:t>, 2015.</a:t>
            </a:r>
            <a:endParaRPr lang="en-US" sz="1200" b="0" dirty="0">
              <a:effectLst/>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性能评估 – 延迟对比</a:t>
            </a:r>
            <a:endParaRPr lang="zh-CN" altLang="en-US"/>
          </a:p>
        </p:txBody>
      </p:sp>
      <p:sp>
        <p:nvSpPr>
          <p:cNvPr id="8" name="矩形 3"/>
          <p:cNvSpPr>
            <a:spLocks noChangeArrowheads="1"/>
          </p:cNvSpPr>
          <p:nvPr/>
        </p:nvSpPr>
        <p:spPr bwMode="auto">
          <a:xfrm>
            <a:off x="5753746" y="1483351"/>
            <a:ext cx="1842590" cy="1198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400" b="0" i="0" u="none" strike="noStrike" kern="1200" cap="none" spc="0" normalizeH="0" baseline="0" noProof="0" dirty="0">
                <a:ln>
                  <a:noFill/>
                </a:ln>
                <a:solidFill>
                  <a:prstClr val="black"/>
                </a:solidFill>
                <a:effectLst/>
                <a:uLnTx/>
                <a:uFillTx/>
                <a:ea typeface="黑体" panose="02010609060101010101" pitchFamily="49" charset="-122"/>
                <a:cs typeface="Times New Roman" panose="02020603050405020304" pitchFamily="18" charset="0"/>
              </a:rPr>
              <a:t>客户端个数对</a:t>
            </a:r>
            <a:r>
              <a:rPr kumimoji="0" lang="en-US" altLang="zh-CN" sz="2400" b="0" i="0" u="none" strike="noStrike" kern="1200" cap="none" spc="0" normalizeH="0" baseline="0" noProof="0" dirty="0">
                <a:ln>
                  <a:noFill/>
                </a:ln>
                <a:solidFill>
                  <a:prstClr val="black"/>
                </a:solidFill>
                <a:effectLst/>
                <a:uLnTx/>
                <a:uFillTx/>
                <a:ea typeface="黑体" panose="02010609060101010101" pitchFamily="49" charset="-122"/>
                <a:cs typeface="Times New Roman" panose="02020603050405020304" pitchFamily="18" charset="0"/>
              </a:rPr>
              <a:t>NetRS</a:t>
            </a:r>
            <a:r>
              <a:rPr kumimoji="0" lang="zh-CN" altLang="en-US" sz="2400" b="0" i="0" u="none" strike="noStrike" kern="1200" cap="none" spc="0" normalizeH="0" baseline="0" noProof="0" dirty="0">
                <a:ln>
                  <a:noFill/>
                </a:ln>
                <a:solidFill>
                  <a:prstClr val="black"/>
                </a:solidFill>
                <a:effectLst/>
                <a:uLnTx/>
                <a:uFillTx/>
                <a:ea typeface="黑体" panose="02010609060101010101" pitchFamily="49" charset="-122"/>
                <a:cs typeface="Times New Roman" panose="02020603050405020304" pitchFamily="18" charset="0"/>
              </a:rPr>
              <a:t>效果的影响</a:t>
            </a:r>
            <a:endParaRPr kumimoji="0" lang="zh-CN" altLang="en-US" sz="2400" b="0" i="0" u="none" strike="noStrike" kern="1200" cap="none" spc="0" normalizeH="0" baseline="0" noProof="0" dirty="0">
              <a:ln>
                <a:noFill/>
              </a:ln>
              <a:solidFill>
                <a:prstClr val="black"/>
              </a:solidFill>
              <a:effectLst/>
              <a:uLnTx/>
              <a:uFillTx/>
              <a:ea typeface="黑体" panose="02010609060101010101" pitchFamily="49" charset="-122"/>
              <a:cs typeface="Times New Roman" panose="02020603050405020304" pitchFamily="18" charset="0"/>
            </a:endParaRPr>
          </a:p>
        </p:txBody>
      </p:sp>
      <p:sp>
        <p:nvSpPr>
          <p:cNvPr id="9" name="矩形 3"/>
          <p:cNvSpPr>
            <a:spLocks noChangeArrowheads="1"/>
          </p:cNvSpPr>
          <p:nvPr/>
        </p:nvSpPr>
        <p:spPr bwMode="auto">
          <a:xfrm>
            <a:off x="5753745" y="3223800"/>
            <a:ext cx="2274639" cy="1198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400" b="0" i="0" u="none" strike="noStrike" kern="1200" cap="none" spc="0" normalizeH="0" baseline="0" noProof="0" dirty="0">
                <a:ln>
                  <a:noFill/>
                </a:ln>
                <a:solidFill>
                  <a:prstClr val="black"/>
                </a:solidFill>
                <a:effectLst/>
                <a:uLnTx/>
                <a:uFillTx/>
                <a:ea typeface="黑体" panose="02010609060101010101" pitchFamily="49" charset="-122"/>
                <a:cs typeface="Times New Roman" panose="02020603050405020304" pitchFamily="18" charset="0"/>
              </a:rPr>
              <a:t>客户端需求偏斜程度对</a:t>
            </a:r>
            <a:r>
              <a:rPr kumimoji="0" lang="en-US" altLang="zh-CN" sz="2400" b="0" i="0" u="none" strike="noStrike" kern="1200" cap="none" spc="0" normalizeH="0" baseline="0" noProof="0" dirty="0">
                <a:ln>
                  <a:noFill/>
                </a:ln>
                <a:solidFill>
                  <a:prstClr val="black"/>
                </a:solidFill>
                <a:effectLst/>
                <a:uLnTx/>
                <a:uFillTx/>
                <a:ea typeface="黑体" panose="02010609060101010101" pitchFamily="49" charset="-122"/>
                <a:cs typeface="Times New Roman" panose="02020603050405020304" pitchFamily="18" charset="0"/>
              </a:rPr>
              <a:t>NetRS</a:t>
            </a:r>
            <a:r>
              <a:rPr kumimoji="0" lang="zh-CN" altLang="en-US" sz="2400" b="0" i="0" u="none" strike="noStrike" kern="1200" cap="none" spc="0" normalizeH="0" baseline="0" noProof="0" dirty="0">
                <a:ln>
                  <a:noFill/>
                </a:ln>
                <a:solidFill>
                  <a:prstClr val="black"/>
                </a:solidFill>
                <a:effectLst/>
                <a:uLnTx/>
                <a:uFillTx/>
                <a:ea typeface="黑体" panose="02010609060101010101" pitchFamily="49" charset="-122"/>
                <a:cs typeface="Times New Roman" panose="02020603050405020304" pitchFamily="18" charset="0"/>
              </a:rPr>
              <a:t>效果的影响</a:t>
            </a:r>
            <a:endParaRPr kumimoji="0" lang="zh-CN" altLang="en-US" sz="2400" b="0" i="0" u="none" strike="noStrike" kern="1200" cap="none" spc="0" normalizeH="0" baseline="0" noProof="0" dirty="0">
              <a:ln>
                <a:noFill/>
              </a:ln>
              <a:solidFill>
                <a:prstClr val="black"/>
              </a:solidFill>
              <a:effectLst/>
              <a:uLnTx/>
              <a:uFillTx/>
              <a:ea typeface="黑体" panose="02010609060101010101" pitchFamily="49" charset="-122"/>
              <a:cs typeface="Times New Roman" panose="02020603050405020304" pitchFamily="18" charset="0"/>
            </a:endParaRPr>
          </a:p>
        </p:txBody>
      </p:sp>
      <p:sp>
        <p:nvSpPr>
          <p:cNvPr id="10" name="矩形 3"/>
          <p:cNvSpPr>
            <a:spLocks noChangeArrowheads="1"/>
          </p:cNvSpPr>
          <p:nvPr/>
        </p:nvSpPr>
        <p:spPr bwMode="auto">
          <a:xfrm>
            <a:off x="5753746" y="5009851"/>
            <a:ext cx="1842590" cy="1198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400" b="0" i="0" u="none" strike="noStrike" kern="1200" cap="none" spc="0" normalizeH="0" baseline="0" noProof="0" dirty="0">
                <a:ln>
                  <a:noFill/>
                </a:ln>
                <a:solidFill>
                  <a:prstClr val="black"/>
                </a:solidFill>
                <a:effectLst/>
                <a:uLnTx/>
                <a:uFillTx/>
                <a:ea typeface="黑体" panose="02010609060101010101" pitchFamily="49" charset="-122"/>
                <a:cs typeface="Times New Roman" panose="02020603050405020304" pitchFamily="18" charset="0"/>
              </a:rPr>
              <a:t>系统利用率对</a:t>
            </a:r>
            <a:r>
              <a:rPr kumimoji="0" lang="en-US" altLang="zh-CN" sz="2400" b="0" i="0" u="none" strike="noStrike" kern="1200" cap="none" spc="0" normalizeH="0" baseline="0" noProof="0" dirty="0">
                <a:ln>
                  <a:noFill/>
                </a:ln>
                <a:solidFill>
                  <a:prstClr val="black"/>
                </a:solidFill>
                <a:effectLst/>
                <a:uLnTx/>
                <a:uFillTx/>
                <a:ea typeface="黑体" panose="02010609060101010101" pitchFamily="49" charset="-122"/>
                <a:cs typeface="Times New Roman" panose="02020603050405020304" pitchFamily="18" charset="0"/>
              </a:rPr>
              <a:t>NetRS</a:t>
            </a:r>
            <a:r>
              <a:rPr kumimoji="0" lang="zh-CN" altLang="en-US" sz="2400" b="0" i="0" u="none" strike="noStrike" kern="1200" cap="none" spc="0" normalizeH="0" baseline="0" noProof="0" dirty="0">
                <a:ln>
                  <a:noFill/>
                </a:ln>
                <a:solidFill>
                  <a:prstClr val="black"/>
                </a:solidFill>
                <a:effectLst/>
                <a:uLnTx/>
                <a:uFillTx/>
                <a:ea typeface="黑体" panose="02010609060101010101" pitchFamily="49" charset="-122"/>
                <a:cs typeface="Times New Roman" panose="02020603050405020304" pitchFamily="18" charset="0"/>
              </a:rPr>
              <a:t>效果的影响</a:t>
            </a:r>
            <a:endParaRPr kumimoji="0" lang="zh-CN" altLang="en-US" sz="2400" b="0" i="0" u="none" strike="noStrike" kern="1200" cap="none" spc="0" normalizeH="0" baseline="0" noProof="0" dirty="0">
              <a:ln>
                <a:noFill/>
              </a:ln>
              <a:solidFill>
                <a:prstClr val="black"/>
              </a:solidFill>
              <a:effectLst/>
              <a:uLnTx/>
              <a:uFillTx/>
              <a:ea typeface="黑体" panose="02010609060101010101" pitchFamily="49" charset="-122"/>
              <a:cs typeface="Times New Roman" panose="02020603050405020304" pitchFamily="18" charset="0"/>
            </a:endParaRPr>
          </a:p>
        </p:txBody>
      </p:sp>
      <p:sp>
        <p:nvSpPr>
          <p:cNvPr id="11" name="矩形 14"/>
          <p:cNvSpPr/>
          <p:nvPr/>
        </p:nvSpPr>
        <p:spPr>
          <a:xfrm>
            <a:off x="8172400" y="2455306"/>
            <a:ext cx="648072" cy="2554545"/>
          </a:xfrm>
          <a:prstGeom prst="rect">
            <a:avLst/>
          </a:prstGeom>
        </p:spPr>
        <p:txBody>
          <a:bodyPr wrap="square">
            <a:spAutoFit/>
          </a:bodyPr>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4000" b="1" i="0" u="none" strike="noStrike" kern="1200" cap="none" spc="0" normalizeH="0" baseline="0" noProof="0" dirty="0">
                <a:ln>
                  <a:noFill/>
                </a:ln>
                <a:solidFill>
                  <a:srgbClr val="FF0000"/>
                </a:solidFill>
                <a:effectLst/>
                <a:uLnTx/>
                <a:uFillTx/>
                <a:latin typeface="宋体" panose="02010600030101010101" pitchFamily="2" charset="-122"/>
                <a:ea typeface="黑体" panose="02010609060101010101" pitchFamily="49" charset="-122"/>
                <a:cs typeface="Times New Roman" panose="02020603050405020304" pitchFamily="18" charset="0"/>
              </a:rPr>
              <a:t>越低越好</a:t>
            </a:r>
            <a:endParaRPr kumimoji="0" lang="en-US" altLang="zh-CN" sz="4000" b="1" i="0" u="none" strike="noStrike" kern="1200" cap="none" spc="0" normalizeH="0" baseline="0" noProof="0" dirty="0">
              <a:ln>
                <a:noFill/>
              </a:ln>
              <a:solidFill>
                <a:srgbClr val="FF0000"/>
              </a:solidFill>
              <a:effectLst/>
              <a:uLnTx/>
              <a:uFillTx/>
              <a:latin typeface="宋体" panose="02010600030101010101" pitchFamily="2" charset="-122"/>
              <a:ea typeface="黑体" panose="02010609060101010101" pitchFamily="49" charset="-122"/>
              <a:cs typeface="Times New Roman" panose="02020603050405020304" pitchFamily="18" charset="0"/>
            </a:endParaRPr>
          </a:p>
        </p:txBody>
      </p:sp>
      <p:pic>
        <p:nvPicPr>
          <p:cNvPr id="4" name="Picture 2"/>
          <p:cNvPicPr>
            <a:picLocks noChangeAspect="1"/>
          </p:cNvPicPr>
          <p:nvPr/>
        </p:nvPicPr>
        <p:blipFill>
          <a:blip r:embed="rId1"/>
          <a:stretch>
            <a:fillRect/>
          </a:stretch>
        </p:blipFill>
        <p:spPr>
          <a:xfrm>
            <a:off x="120650" y="928592"/>
            <a:ext cx="5511800" cy="2305264"/>
          </a:xfrm>
          <a:prstGeom prst="rect">
            <a:avLst/>
          </a:prstGeom>
        </p:spPr>
      </p:pic>
      <p:pic>
        <p:nvPicPr>
          <p:cNvPr id="12" name="Picture 11"/>
          <p:cNvPicPr>
            <a:picLocks noChangeAspect="1"/>
          </p:cNvPicPr>
          <p:nvPr/>
        </p:nvPicPr>
        <p:blipFill>
          <a:blip r:embed="rId2"/>
          <a:stretch>
            <a:fillRect/>
          </a:stretch>
        </p:blipFill>
        <p:spPr>
          <a:xfrm>
            <a:off x="120650" y="3245551"/>
            <a:ext cx="5511800" cy="1776980"/>
          </a:xfrm>
          <a:prstGeom prst="rect">
            <a:avLst/>
          </a:prstGeom>
        </p:spPr>
      </p:pic>
      <p:pic>
        <p:nvPicPr>
          <p:cNvPr id="13" name="Picture 12"/>
          <p:cNvPicPr>
            <a:picLocks noChangeAspect="1"/>
          </p:cNvPicPr>
          <p:nvPr/>
        </p:nvPicPr>
        <p:blipFill>
          <a:blip r:embed="rId3"/>
          <a:stretch>
            <a:fillRect/>
          </a:stretch>
        </p:blipFill>
        <p:spPr>
          <a:xfrm>
            <a:off x="120650" y="5013448"/>
            <a:ext cx="5511800" cy="1794962"/>
          </a:xfrm>
          <a:prstGeom prst="rect">
            <a:avLst/>
          </a:prstGeom>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本讲小结</a:t>
            </a:r>
            <a:endParaRPr lang="zh-CN" altLang="en-US"/>
          </a:p>
        </p:txBody>
      </p:sp>
      <p:sp>
        <p:nvSpPr>
          <p:cNvPr id="3" name="内容占位符 2"/>
          <p:cNvSpPr>
            <a:spLocks noGrp="1"/>
          </p:cNvSpPr>
          <p:nvPr>
            <p:ph idx="1"/>
          </p:nvPr>
        </p:nvSpPr>
        <p:spPr/>
        <p:txBody>
          <a:bodyPr/>
          <a:p>
            <a:pPr eaLnBrk="1" hangingPunct="1"/>
            <a:r>
              <a:rPr lang="zh-CN" altLang="en-US" sz="2400" b="1" dirty="0">
                <a:sym typeface="+mn-ea"/>
              </a:rPr>
              <a:t>提出一种利用</a:t>
            </a:r>
            <a:r>
              <a:rPr lang="zh-CN" altLang="en-US" sz="2400" b="1" dirty="0">
                <a:solidFill>
                  <a:srgbClr val="FF0000"/>
                </a:solidFill>
                <a:sym typeface="+mn-ea"/>
              </a:rPr>
              <a:t>新型网络设备</a:t>
            </a:r>
            <a:r>
              <a:rPr lang="zh-CN" altLang="en-US" sz="2400" b="1" dirty="0">
                <a:sym typeface="+mn-ea"/>
              </a:rPr>
              <a:t>的可编程能力实现</a:t>
            </a:r>
            <a:r>
              <a:rPr lang="zh-CN" altLang="en-US" sz="2400" b="1" dirty="0">
                <a:solidFill>
                  <a:srgbClr val="FF0000"/>
                </a:solidFill>
                <a:sym typeface="+mn-ea"/>
              </a:rPr>
              <a:t>网内副本选择</a:t>
            </a:r>
            <a:r>
              <a:rPr lang="zh-CN" altLang="en-US" sz="2400" b="1" dirty="0">
                <a:sym typeface="+mn-ea"/>
              </a:rPr>
              <a:t>的方法，有效提高副本选择的效率，降低尾延迟</a:t>
            </a:r>
            <a:endParaRPr lang="en-US" altLang="zh-CN" sz="2400" b="1" dirty="0"/>
          </a:p>
          <a:p>
            <a:pPr eaLnBrk="1" hangingPunct="1"/>
            <a:r>
              <a:rPr lang="zh-CN" altLang="en-US" sz="2400" b="1" dirty="0">
                <a:sym typeface="+mn-ea"/>
              </a:rPr>
              <a:t>主要贡献</a:t>
            </a:r>
            <a:endParaRPr lang="en-US" altLang="zh-CN" sz="2400" b="1" dirty="0"/>
          </a:p>
          <a:p>
            <a:pPr lvl="1" eaLnBrk="1" hangingPunct="1"/>
            <a:r>
              <a:rPr lang="zh-CN" altLang="en-US" sz="2400" dirty="0">
                <a:sym typeface="+mn-ea"/>
              </a:rPr>
              <a:t>对</a:t>
            </a:r>
            <a:r>
              <a:rPr lang="en-US" altLang="zh-CN" sz="2400" dirty="0" err="1">
                <a:sym typeface="+mn-ea"/>
              </a:rPr>
              <a:t>RSNode</a:t>
            </a:r>
            <a:r>
              <a:rPr lang="zh-CN" altLang="en-US" sz="2400" dirty="0">
                <a:sym typeface="+mn-ea"/>
              </a:rPr>
              <a:t>在数据中心网络中的布局问题进行</a:t>
            </a:r>
            <a:r>
              <a:rPr lang="zh-CN" altLang="en-US" sz="2400" dirty="0">
                <a:solidFill>
                  <a:srgbClr val="FF0000"/>
                </a:solidFill>
                <a:sym typeface="+mn-ea"/>
              </a:rPr>
              <a:t>形式化</a:t>
            </a:r>
            <a:r>
              <a:rPr lang="zh-CN" altLang="en-US" sz="2400" dirty="0">
                <a:sym typeface="+mn-ea"/>
              </a:rPr>
              <a:t>，并提出相应的</a:t>
            </a:r>
            <a:r>
              <a:rPr lang="zh-CN" altLang="en-US" sz="2400" dirty="0">
                <a:solidFill>
                  <a:srgbClr val="FF0000"/>
                </a:solidFill>
                <a:sym typeface="+mn-ea"/>
              </a:rPr>
              <a:t>启发式算法</a:t>
            </a:r>
            <a:r>
              <a:rPr lang="zh-CN" altLang="en-US" sz="2400" dirty="0">
                <a:sym typeface="+mn-ea"/>
              </a:rPr>
              <a:t>以快速求解近似最优布局</a:t>
            </a:r>
            <a:endParaRPr lang="en-US" altLang="zh-CN" sz="2400" dirty="0"/>
          </a:p>
          <a:p>
            <a:pPr lvl="1" eaLnBrk="1" hangingPunct="1"/>
            <a:r>
              <a:rPr lang="zh-CN" altLang="en-US" sz="2400" dirty="0">
                <a:sym typeface="+mn-ea"/>
              </a:rPr>
              <a:t>设计了</a:t>
            </a:r>
            <a:r>
              <a:rPr lang="zh-CN" altLang="en-US" sz="2400" dirty="0">
                <a:solidFill>
                  <a:srgbClr val="FF0000"/>
                </a:solidFill>
                <a:sym typeface="+mn-ea"/>
              </a:rPr>
              <a:t>数据包结构</a:t>
            </a:r>
            <a:r>
              <a:rPr lang="zh-CN" altLang="en-US" sz="2400" dirty="0">
                <a:sym typeface="+mn-ea"/>
              </a:rPr>
              <a:t>，以及各种网络设备上的</a:t>
            </a:r>
            <a:r>
              <a:rPr lang="zh-CN" altLang="en-US" sz="2400" dirty="0">
                <a:solidFill>
                  <a:srgbClr val="FF0000"/>
                </a:solidFill>
                <a:sym typeface="+mn-ea"/>
              </a:rPr>
              <a:t>数据包处理流水线</a:t>
            </a:r>
            <a:endParaRPr lang="en-US" altLang="zh-CN" sz="2400" dirty="0">
              <a:solidFill>
                <a:srgbClr val="FF0000"/>
              </a:solidFill>
            </a:endParaRPr>
          </a:p>
          <a:p>
            <a:pPr eaLnBrk="1" hangingPunct="1"/>
            <a:r>
              <a:rPr lang="zh-CN" altLang="en-US" sz="2400" b="1" dirty="0">
                <a:sym typeface="+mn-ea"/>
              </a:rPr>
              <a:t>研究成果</a:t>
            </a:r>
            <a:endParaRPr lang="zh-CN" altLang="en-US" sz="2400" b="1" dirty="0"/>
          </a:p>
          <a:p>
            <a:pPr lvl="1" eaLnBrk="1" hangingPunct="1"/>
            <a:r>
              <a:rPr lang="en-US" altLang="zh-CN" sz="2400" dirty="0">
                <a:sym typeface="+mn-ea"/>
              </a:rPr>
              <a:t>NetRS: Cutting Response Latency in Distributed Key-Value Stores with In-Network Replica Selection </a:t>
            </a:r>
            <a:r>
              <a:rPr lang="en-US" altLang="en-US" sz="2400" dirty="0">
                <a:sym typeface="+mn-ea"/>
              </a:rPr>
              <a:t>(</a:t>
            </a:r>
            <a:r>
              <a:rPr lang="en-US" altLang="zh-CN" sz="2400" dirty="0">
                <a:solidFill>
                  <a:srgbClr val="FF0000"/>
                </a:solidFill>
                <a:sym typeface="+mn-ea"/>
              </a:rPr>
              <a:t>ICDCS</a:t>
            </a:r>
            <a:r>
              <a:rPr lang="en-US" altLang="en-US" sz="2400" dirty="0">
                <a:solidFill>
                  <a:srgbClr val="FF0000"/>
                </a:solidFill>
                <a:sym typeface="+mn-ea"/>
              </a:rPr>
              <a:t> </a:t>
            </a:r>
            <a:r>
              <a:rPr lang="en-US" altLang="zh-CN" sz="2400" dirty="0">
                <a:solidFill>
                  <a:srgbClr val="FF0000"/>
                </a:solidFill>
                <a:sym typeface="+mn-ea"/>
              </a:rPr>
              <a:t>2018</a:t>
            </a:r>
            <a:r>
              <a:rPr lang="en-US" altLang="zh-CN" sz="2400" dirty="0">
                <a:sym typeface="+mn-ea"/>
              </a:rPr>
              <a:t>)</a:t>
            </a:r>
            <a:endParaRPr lang="en-US" altLang="en-US" sz="2400" dirty="0"/>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总结</a:t>
            </a:r>
            <a:endParaRPr lang="zh-CN" altLang="en-US"/>
          </a:p>
        </p:txBody>
      </p:sp>
      <p:sp>
        <p:nvSpPr>
          <p:cNvPr id="3" name="内容占位符 2"/>
          <p:cNvSpPr>
            <a:spLocks noGrp="1"/>
          </p:cNvSpPr>
          <p:nvPr>
            <p:ph idx="1"/>
          </p:nvPr>
        </p:nvSpPr>
        <p:spPr/>
        <p:txBody>
          <a:bodyPr/>
          <a:p>
            <a:r>
              <a:rPr lang="zh-CN" dirty="0">
                <a:solidFill>
                  <a:schemeClr val="dk1"/>
                </a:solidFill>
                <a:sym typeface="+mn-ea"/>
              </a:rPr>
              <a:t>对象存储系统与尾延迟问题</a:t>
            </a:r>
            <a:endParaRPr lang="zh-CN" dirty="0">
              <a:solidFill>
                <a:schemeClr val="dk1"/>
              </a:solidFill>
              <a:sym typeface="+mn-ea"/>
            </a:endParaRPr>
          </a:p>
          <a:p>
            <a:r>
              <a:rPr lang="zh-CN" dirty="0">
                <a:solidFill>
                  <a:schemeClr val="dk1"/>
                </a:solidFill>
                <a:sym typeface="+mn-ea"/>
              </a:rPr>
              <a:t>预测尾延迟的</a:t>
            </a:r>
            <a:r>
              <a:rPr lang="zh-CN" dirty="0">
                <a:solidFill>
                  <a:schemeClr val="dk1"/>
                </a:solidFill>
                <a:sym typeface="+mn-ea"/>
              </a:rPr>
              <a:t>性能</a:t>
            </a:r>
            <a:r>
              <a:rPr lang="zh-CN" dirty="0">
                <a:solidFill>
                  <a:schemeClr val="dk1"/>
                </a:solidFill>
                <a:sym typeface="+mn-ea"/>
              </a:rPr>
              <a:t>分析模型</a:t>
            </a:r>
            <a:endParaRPr lang="zh-CN" dirty="0">
              <a:solidFill>
                <a:schemeClr val="dk1"/>
              </a:solidFill>
              <a:sym typeface="+mn-ea"/>
            </a:endParaRPr>
          </a:p>
          <a:p>
            <a:r>
              <a:rPr lang="zh-CN" altLang="en-US"/>
              <a:t>用</a:t>
            </a:r>
            <a:r>
              <a:rPr lang="zh-CN" altLang="en-US"/>
              <a:t>网内副本选择降低尾延迟</a:t>
            </a:r>
            <a:endParaRPr lang="zh-CN" alt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身旁腾讯的现实</a:t>
            </a:r>
            <a:endParaRPr lang="zh-CN" altLang="en-US"/>
          </a:p>
        </p:txBody>
      </p:sp>
      <p:graphicFrame>
        <p:nvGraphicFramePr>
          <p:cNvPr id="5" name="图表 4"/>
          <p:cNvGraphicFramePr/>
          <p:nvPr/>
        </p:nvGraphicFramePr>
        <p:xfrm>
          <a:off x="180000" y="908720"/>
          <a:ext cx="4320000" cy="3169735"/>
        </p:xfrm>
        <a:graphic>
          <a:graphicData uri="http://schemas.openxmlformats.org/drawingml/2006/chart">
            <c:chart xmlns:c="http://schemas.openxmlformats.org/drawingml/2006/chart" xmlns:r="http://schemas.openxmlformats.org/officeDocument/2006/relationships" r:id="rId1"/>
          </a:graphicData>
        </a:graphic>
      </p:graphicFrame>
      <p:grpSp>
        <p:nvGrpSpPr>
          <p:cNvPr id="6" name="组合 5"/>
          <p:cNvGrpSpPr/>
          <p:nvPr/>
        </p:nvGrpSpPr>
        <p:grpSpPr>
          <a:xfrm>
            <a:off x="540000" y="1558455"/>
            <a:ext cx="3023075" cy="1800000"/>
            <a:chOff x="540000" y="3240000"/>
            <a:chExt cx="3023075" cy="1800000"/>
          </a:xfrm>
        </p:grpSpPr>
        <p:pic>
          <p:nvPicPr>
            <p:cNvPr id="7" name="图片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0000" y="3240000"/>
              <a:ext cx="2843075" cy="1800000"/>
            </a:xfrm>
            <a:prstGeom prst="rect">
              <a:avLst/>
            </a:prstGeom>
          </p:spPr>
        </p:pic>
        <p:sp>
          <p:nvSpPr>
            <p:cNvPr id="8" name="矩形 7"/>
            <p:cNvSpPr/>
            <p:nvPr/>
          </p:nvSpPr>
          <p:spPr>
            <a:xfrm>
              <a:off x="540000" y="3780000"/>
              <a:ext cx="1800000" cy="540000"/>
            </a:xfrm>
            <a:prstGeom prst="rect">
              <a:avLst/>
            </a:prstGeom>
          </p:spPr>
          <p:style>
            <a:lnRef idx="1">
              <a:schemeClr val="accent2"/>
            </a:lnRef>
            <a:fillRef idx="3">
              <a:schemeClr val="accent2"/>
            </a:fillRef>
            <a:effectRef idx="2">
              <a:schemeClr val="accent2"/>
            </a:effectRef>
            <a:fontRef idx="minor">
              <a:schemeClr val="lt1"/>
            </a:fontRef>
          </p:style>
          <p:txBody>
            <a:bodyPr wrap="none" anchor="ctr">
              <a:noAutofit/>
            </a:bodyPr>
            <a:lstStyle/>
            <a:p>
              <a:pPr marL="0" marR="0" lvl="0" indent="0" algn="l" defTabSz="914400" rtl="0" eaLnBrk="1" fontAlgn="base" latinLnBrk="0" hangingPunct="1">
                <a:lnSpc>
                  <a:spcPct val="90000"/>
                </a:lnSpc>
                <a:spcBef>
                  <a:spcPct val="0"/>
                </a:spcBef>
                <a:spcAft>
                  <a:spcPct val="0"/>
                </a:spcAft>
                <a:buClrTx/>
                <a:buSzTx/>
                <a:buFontTx/>
                <a:buNone/>
                <a:defRPr/>
              </a:pPr>
              <a:r>
                <a:rPr kumimoji="0" lang="zh-CN" altLang="en-US" sz="1600" b="0" i="0" u="none" strike="noStrike" kern="1200" cap="none" spc="0" normalizeH="0" baseline="0" noProof="0" dirty="0" smtClean="0">
                  <a:ln>
                    <a:noFill/>
                  </a:ln>
                  <a:solidFill>
                    <a:srgbClr val="FFFFFF"/>
                  </a:solidFill>
                  <a:effectLst/>
                  <a:uLnTx/>
                  <a:uFillTx/>
                  <a:latin typeface="Times New Roman" panose="02020603050405020304" pitchFamily="18" charset="0"/>
                  <a:ea typeface="黑体" panose="02010609060101010101" pitchFamily="49" charset="-122"/>
                  <a:cs typeface="Times New Roman" panose="02020603050405020304" pitchFamily="18" charset="0"/>
                </a:rPr>
                <a:t>数据年增</a:t>
              </a:r>
              <a:r>
                <a:rPr kumimoji="0" lang="en-US" altLang="zh-CN" sz="1600" b="0" i="0" u="none" strike="noStrike" kern="1200" cap="none" spc="0" normalizeH="0" baseline="0" noProof="0" dirty="0" smtClean="0">
                  <a:ln>
                    <a:noFill/>
                  </a:ln>
                  <a:solidFill>
                    <a:srgbClr val="FFFFFF"/>
                  </a:solidFill>
                  <a:effectLst/>
                  <a:uLnTx/>
                  <a:uFillTx/>
                  <a:latin typeface="Times New Roman" panose="02020603050405020304" pitchFamily="18" charset="0"/>
                  <a:ea typeface="黑体" panose="02010609060101010101" pitchFamily="49" charset="-122"/>
                  <a:cs typeface="Times New Roman" panose="02020603050405020304" pitchFamily="18" charset="0"/>
                </a:rPr>
                <a:t>150PB</a:t>
              </a:r>
              <a:endParaRPr kumimoji="0" lang="en-US" altLang="zh-CN" sz="1600" b="0" i="0" u="none" strike="noStrike" kern="1200" cap="none" spc="0" normalizeH="0" baseline="0" noProof="0" dirty="0" smtClean="0">
                <a:ln>
                  <a:noFill/>
                </a:ln>
                <a:solidFill>
                  <a:srgbClr val="FFFFFF"/>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0" marR="0" lvl="0" indent="0" algn="l" defTabSz="914400" rtl="0" eaLnBrk="1" fontAlgn="base" latinLnBrk="0" hangingPunct="1">
                <a:lnSpc>
                  <a:spcPct val="90000"/>
                </a:lnSpc>
                <a:spcBef>
                  <a:spcPct val="0"/>
                </a:spcBef>
                <a:spcAft>
                  <a:spcPct val="0"/>
                </a:spcAft>
                <a:buClrTx/>
                <a:buSzTx/>
                <a:buFontTx/>
                <a:buNone/>
                <a:defRPr/>
              </a:pPr>
              <a:r>
                <a:rPr kumimoji="0" lang="zh-CN" altLang="en-US" sz="1600" b="0" i="0" u="none" strike="noStrike" kern="1200" cap="none" spc="0" normalizeH="0" baseline="0" noProof="0" dirty="0" smtClean="0">
                  <a:ln>
                    <a:noFill/>
                  </a:ln>
                  <a:solidFill>
                    <a:srgbClr val="FFFFFF"/>
                  </a:solidFill>
                  <a:effectLst/>
                  <a:uLnTx/>
                  <a:uFillTx/>
                  <a:latin typeface="Times New Roman" panose="02020603050405020304" pitchFamily="18" charset="0"/>
                  <a:ea typeface="黑体" panose="02010609060101010101" pitchFamily="49" charset="-122"/>
                  <a:cs typeface="Times New Roman" panose="02020603050405020304" pitchFamily="18" charset="0"/>
                </a:rPr>
                <a:t>还在加速</a:t>
              </a:r>
              <a:r>
                <a:rPr kumimoji="0" lang="zh-CN" altLang="en-US" sz="1600" b="0" i="0" u="none" strike="noStrike" kern="1200" cap="none" spc="0" normalizeH="0" baseline="0" noProof="0" dirty="0">
                  <a:ln>
                    <a:noFill/>
                  </a:ln>
                  <a:solidFill>
                    <a:srgbClr val="FFFFFF"/>
                  </a:solidFill>
                  <a:effectLst/>
                  <a:uLnTx/>
                  <a:uFillTx/>
                  <a:latin typeface="Times New Roman" panose="02020603050405020304" pitchFamily="18" charset="0"/>
                  <a:ea typeface="黑体" panose="02010609060101010101" pitchFamily="49" charset="-122"/>
                  <a:cs typeface="Times New Roman" panose="02020603050405020304" pitchFamily="18" charset="0"/>
                </a:rPr>
                <a:t>增长</a:t>
              </a:r>
              <a:endParaRPr kumimoji="0" lang="zh-CN" altLang="en-US" sz="1600" b="0" i="0" u="none" strike="noStrike" kern="1200" cap="none" spc="0" normalizeH="0" baseline="0" noProof="0" dirty="0">
                <a:ln>
                  <a:noFill/>
                </a:ln>
                <a:solidFill>
                  <a:srgbClr val="FFFFFF"/>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grpSp>
      <p:grpSp>
        <p:nvGrpSpPr>
          <p:cNvPr id="9" name="组合 8"/>
          <p:cNvGrpSpPr/>
          <p:nvPr/>
        </p:nvGrpSpPr>
        <p:grpSpPr>
          <a:xfrm>
            <a:off x="4500000" y="1378455"/>
            <a:ext cx="4360043" cy="1440000"/>
            <a:chOff x="180000" y="5040000"/>
            <a:chExt cx="3960000" cy="1440000"/>
          </a:xfrm>
        </p:grpSpPr>
        <p:pic>
          <p:nvPicPr>
            <p:cNvPr id="10" name="Picture 8" descr="http://t11.baidu.com/it/u=2472921415,960976943&amp;fm=59"/>
            <p:cNvPicPr>
              <a:picLocks noChangeAspect="1" noChangeArrowheads="1"/>
            </p:cNvPicPr>
            <p:nvPr/>
          </p:nvPicPr>
          <p:blipFill>
            <a:blip r:embed="rId3" cstate="print"/>
            <a:srcRect/>
            <a:stretch>
              <a:fillRect/>
            </a:stretch>
          </p:blipFill>
          <p:spPr bwMode="auto">
            <a:xfrm>
              <a:off x="900000" y="5040000"/>
              <a:ext cx="720000" cy="720000"/>
            </a:xfrm>
            <a:prstGeom prst="rect">
              <a:avLst/>
            </a:prstGeom>
            <a:noFill/>
          </p:spPr>
        </p:pic>
        <p:sp>
          <p:nvSpPr>
            <p:cNvPr id="11" name="矩形 10"/>
            <p:cNvSpPr/>
            <p:nvPr/>
          </p:nvSpPr>
          <p:spPr>
            <a:xfrm>
              <a:off x="180000" y="5760000"/>
              <a:ext cx="2160000" cy="720000"/>
            </a:xfrm>
            <a:prstGeom prst="rect">
              <a:avLst/>
            </a:prstGeom>
            <a:noFill/>
          </p:spPr>
          <p:txBody>
            <a:bodyPr wrap="square" lIns="36000" tIns="36000" rIns="36000" bIns="36000" anchor="ctr">
              <a:noAutofit/>
            </a:bodyPr>
            <a:lstStyle/>
            <a:p>
              <a:pPr marL="0" marR="0" lvl="0" indent="0" algn="r" defTabSz="914400" rtl="0" eaLnBrk="1" fontAlgn="base" latinLnBrk="0" hangingPunct="1">
                <a:lnSpc>
                  <a:spcPct val="100000"/>
                </a:lnSpc>
                <a:spcBef>
                  <a:spcPct val="0"/>
                </a:spcBef>
                <a:spcAft>
                  <a:spcPct val="0"/>
                </a:spcAft>
                <a:buClrTx/>
                <a:buSzTx/>
                <a:buFontTx/>
                <a:buNone/>
                <a:defRPr/>
              </a:pPr>
              <a:r>
                <a:rPr kumimoji="0" lang="zh-CN" altLang="en-US" sz="1600" b="1" i="0" u="none" strike="noStrike" kern="1200" cap="none" spc="0" normalizeH="0" baseline="0" noProof="0" dirty="0" smtClean="0">
                  <a:ln>
                    <a:noFill/>
                  </a:ln>
                  <a:solidFill>
                    <a:srgbClr val="000000"/>
                  </a:solidFill>
                  <a:effectLst/>
                  <a:uLnTx/>
                  <a:uFillTx/>
                  <a:ea typeface="黑体" panose="02010609060101010101" pitchFamily="49" charset="-122"/>
                  <a:cs typeface="Times New Roman" panose="02020603050405020304" pitchFamily="18" charset="0"/>
                </a:rPr>
                <a:t>月活跃用户 </a:t>
              </a:r>
              <a:r>
                <a:rPr kumimoji="0" lang="en-US" altLang="zh-CN" sz="2500" b="1" i="0" u="none" strike="noStrike" kern="1200" cap="none" spc="0" normalizeH="0" baseline="0" noProof="0" dirty="0" smtClean="0">
                  <a:ln>
                    <a:noFill/>
                  </a:ln>
                  <a:solidFill>
                    <a:srgbClr val="FF0000"/>
                  </a:solidFill>
                  <a:effectLst/>
                  <a:uLnTx/>
                  <a:uFillTx/>
                  <a:ea typeface="黑体" panose="02010609060101010101" pitchFamily="49" charset="-122"/>
                  <a:cs typeface="Times New Roman" panose="02020603050405020304" pitchFamily="18" charset="0"/>
                </a:rPr>
                <a:t>&gt;8</a:t>
              </a:r>
              <a:r>
                <a:rPr kumimoji="0" lang="zh-CN" altLang="en-US" sz="2500" b="1" i="0" u="none" strike="noStrike" kern="1200" cap="none" spc="0" normalizeH="0" baseline="0" noProof="0" dirty="0" smtClean="0">
                  <a:ln>
                    <a:noFill/>
                  </a:ln>
                  <a:solidFill>
                    <a:srgbClr val="FF0000"/>
                  </a:solidFill>
                  <a:effectLst/>
                  <a:uLnTx/>
                  <a:uFillTx/>
                  <a:ea typeface="黑体" panose="02010609060101010101" pitchFamily="49" charset="-122"/>
                  <a:cs typeface="Times New Roman" panose="02020603050405020304" pitchFamily="18" charset="0"/>
                </a:rPr>
                <a:t>亿</a:t>
              </a:r>
              <a:endParaRPr kumimoji="0" lang="en-US" altLang="zh-CN" sz="2500" b="1" i="0" u="none" strike="noStrike" kern="1200" cap="none" spc="0" normalizeH="0" baseline="0" noProof="0" dirty="0" smtClean="0">
                <a:ln>
                  <a:noFill/>
                </a:ln>
                <a:solidFill>
                  <a:srgbClr val="FF0000"/>
                </a:solidFill>
                <a:effectLst/>
                <a:uLnTx/>
                <a:uFillTx/>
                <a:ea typeface="黑体" panose="02010609060101010101" pitchFamily="49" charset="-122"/>
                <a:cs typeface="Times New Roman" panose="02020603050405020304" pitchFamily="18" charset="0"/>
              </a:endParaRPr>
            </a:p>
            <a:p>
              <a:pPr marL="0" marR="0" lvl="0" indent="0" algn="r" defTabSz="914400" rtl="0" eaLnBrk="1" fontAlgn="base" latinLnBrk="0" hangingPunct="1">
                <a:lnSpc>
                  <a:spcPct val="100000"/>
                </a:lnSpc>
                <a:spcBef>
                  <a:spcPct val="0"/>
                </a:spcBef>
                <a:spcAft>
                  <a:spcPct val="0"/>
                </a:spcAft>
                <a:buClrTx/>
                <a:buSzTx/>
                <a:buFontTx/>
                <a:buNone/>
                <a:defRPr/>
              </a:pPr>
              <a:r>
                <a:rPr kumimoji="0" lang="zh-CN" altLang="en-US" sz="1600" b="0" i="0" u="none" strike="noStrike" kern="1200" cap="none" spc="0" normalizeH="0" baseline="0" noProof="0" dirty="0">
                  <a:ln>
                    <a:noFill/>
                  </a:ln>
                  <a:solidFill>
                    <a:prstClr val="black"/>
                  </a:solidFill>
                  <a:effectLst/>
                  <a:uLnTx/>
                  <a:uFillTx/>
                  <a:ea typeface="黑体" panose="02010609060101010101" pitchFamily="49" charset="-122"/>
                  <a:cs typeface="Times New Roman" panose="02020603050405020304" pitchFamily="18" charset="0"/>
                </a:rPr>
                <a:t>同时在线用户 </a:t>
              </a:r>
              <a:r>
                <a:rPr kumimoji="0" lang="en-US" altLang="zh-CN" sz="2500" b="0" i="0" u="none" strike="noStrike" kern="1200" cap="none" spc="0" normalizeH="0" baseline="0" noProof="0" dirty="0">
                  <a:ln>
                    <a:noFill/>
                  </a:ln>
                  <a:solidFill>
                    <a:srgbClr val="FF0000"/>
                  </a:solidFill>
                  <a:effectLst/>
                  <a:uLnTx/>
                  <a:uFillTx/>
                  <a:ea typeface="黑体" panose="02010609060101010101" pitchFamily="49" charset="-122"/>
                  <a:cs typeface="Times New Roman" panose="02020603050405020304" pitchFamily="18" charset="0"/>
                </a:rPr>
                <a:t>&gt;2</a:t>
              </a:r>
              <a:r>
                <a:rPr kumimoji="0" lang="zh-CN" altLang="en-US" sz="2500" b="0" i="0" u="none" strike="noStrike" kern="1200" cap="none" spc="0" normalizeH="0" baseline="0" noProof="0" dirty="0" smtClean="0">
                  <a:ln>
                    <a:noFill/>
                  </a:ln>
                  <a:solidFill>
                    <a:srgbClr val="FF0000"/>
                  </a:solidFill>
                  <a:effectLst/>
                  <a:uLnTx/>
                  <a:uFillTx/>
                  <a:ea typeface="黑体" panose="02010609060101010101" pitchFamily="49" charset="-122"/>
                  <a:cs typeface="Times New Roman" panose="02020603050405020304" pitchFamily="18" charset="0"/>
                </a:rPr>
                <a:t>亿</a:t>
              </a:r>
              <a:endParaRPr kumimoji="0" lang="en-US" altLang="zh-CN" sz="2500" b="1" i="0" u="none" strike="noStrike" kern="1200" cap="none" spc="0" normalizeH="0" baseline="0" noProof="0" dirty="0" smtClean="0">
                <a:ln>
                  <a:noFill/>
                </a:ln>
                <a:solidFill>
                  <a:srgbClr val="FF0000"/>
                </a:solidFill>
                <a:effectLst/>
                <a:uLnTx/>
                <a:uFillTx/>
                <a:ea typeface="黑体" panose="02010609060101010101" pitchFamily="49" charset="-122"/>
                <a:cs typeface="Times New Roman" panose="02020603050405020304" pitchFamily="18" charset="0"/>
              </a:endParaRPr>
            </a:p>
          </p:txBody>
        </p:sp>
        <p:pic>
          <p:nvPicPr>
            <p:cNvPr id="12" name="Picture 4"/>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2880049" y="5040000"/>
              <a:ext cx="720000" cy="720000"/>
            </a:xfrm>
            <a:prstGeom prst="roundRect">
              <a:avLst/>
            </a:prstGeom>
            <a:noFill/>
          </p:spPr>
        </p:pic>
        <p:sp>
          <p:nvSpPr>
            <p:cNvPr id="13" name="矩形 12"/>
            <p:cNvSpPr/>
            <p:nvPr/>
          </p:nvSpPr>
          <p:spPr>
            <a:xfrm>
              <a:off x="2340000" y="5760000"/>
              <a:ext cx="1800000" cy="720000"/>
            </a:xfrm>
            <a:prstGeom prst="rect">
              <a:avLst/>
            </a:prstGeom>
            <a:noFill/>
          </p:spPr>
          <p:txBody>
            <a:bodyPr wrap="square" lIns="36000" tIns="36000" rIns="36000" bIns="36000" anchor="ctr">
              <a:noAutofit/>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600" b="1" i="0" u="none" strike="noStrike" kern="1200" cap="none" spc="0" normalizeH="0" baseline="0" noProof="0" dirty="0" smtClean="0">
                  <a:ln>
                    <a:noFill/>
                  </a:ln>
                  <a:solidFill>
                    <a:srgbClr val="000000"/>
                  </a:solidFill>
                  <a:effectLst/>
                  <a:uLnTx/>
                  <a:uFillTx/>
                  <a:ea typeface="黑体" panose="02010609060101010101" pitchFamily="49" charset="-122"/>
                  <a:cs typeface="Times New Roman" panose="02020603050405020304" pitchFamily="18" charset="0"/>
                </a:rPr>
                <a:t>月活跃用户 </a:t>
              </a:r>
              <a:r>
                <a:rPr kumimoji="0" lang="en-US" altLang="zh-CN" sz="2500" b="1" i="0" u="none" strike="noStrike" kern="1200" cap="none" spc="0" normalizeH="0" baseline="0" noProof="0" dirty="0" smtClean="0">
                  <a:ln>
                    <a:noFill/>
                  </a:ln>
                  <a:solidFill>
                    <a:srgbClr val="FF0000"/>
                  </a:solidFill>
                  <a:effectLst/>
                  <a:uLnTx/>
                  <a:uFillTx/>
                  <a:ea typeface="黑体" panose="02010609060101010101" pitchFamily="49" charset="-122"/>
                  <a:cs typeface="Times New Roman" panose="02020603050405020304" pitchFamily="18" charset="0"/>
                </a:rPr>
                <a:t>&gt;6</a:t>
              </a:r>
              <a:r>
                <a:rPr kumimoji="0" lang="zh-CN" altLang="en-US" sz="2500" b="1" i="0" u="none" strike="noStrike" kern="1200" cap="none" spc="0" normalizeH="0" baseline="0" noProof="0" dirty="0" smtClean="0">
                  <a:ln>
                    <a:noFill/>
                  </a:ln>
                  <a:solidFill>
                    <a:srgbClr val="FF0000"/>
                  </a:solidFill>
                  <a:effectLst/>
                  <a:uLnTx/>
                  <a:uFillTx/>
                  <a:ea typeface="黑体" panose="02010609060101010101" pitchFamily="49" charset="-122"/>
                  <a:cs typeface="Times New Roman" panose="02020603050405020304" pitchFamily="18" charset="0"/>
                </a:rPr>
                <a:t>亿</a:t>
              </a:r>
              <a:endParaRPr kumimoji="0" lang="en-US" altLang="zh-CN" sz="2500" b="1" i="0" u="none" strike="noStrike" kern="1200" cap="none" spc="0" normalizeH="0" baseline="0" noProof="0" dirty="0" smtClean="0">
                <a:ln>
                  <a:noFill/>
                </a:ln>
                <a:solidFill>
                  <a:srgbClr val="FF0000"/>
                </a:solidFill>
                <a:effectLst/>
                <a:uLnTx/>
                <a:uFillTx/>
                <a:ea typeface="黑体" panose="02010609060101010101" pitchFamily="49" charset="-122"/>
                <a:cs typeface="Times New Roman" panose="02020603050405020304" pitchFamily="18" charset="0"/>
              </a:endParaRPr>
            </a:p>
          </p:txBody>
        </p:sp>
        <p:cxnSp>
          <p:nvCxnSpPr>
            <p:cNvPr id="14" name="直接连接符 13"/>
            <p:cNvCxnSpPr/>
            <p:nvPr/>
          </p:nvCxnSpPr>
          <p:spPr>
            <a:xfrm flipV="1">
              <a:off x="2977497" y="5364480"/>
              <a:ext cx="785818" cy="357190"/>
            </a:xfrm>
            <a:prstGeom prst="line">
              <a:avLst/>
            </a:prstGeom>
            <a:ln w="28575">
              <a:solidFill>
                <a:schemeClr val="bg1">
                  <a:alpha val="53000"/>
                </a:schemeClr>
              </a:solidFill>
            </a:ln>
          </p:spPr>
          <p:style>
            <a:lnRef idx="1">
              <a:schemeClr val="dk1"/>
            </a:lnRef>
            <a:fillRef idx="0">
              <a:schemeClr val="dk1"/>
            </a:fillRef>
            <a:effectRef idx="0">
              <a:schemeClr val="dk1"/>
            </a:effectRef>
            <a:fontRef idx="minor">
              <a:schemeClr val="tx1"/>
            </a:fontRef>
          </p:style>
        </p:cxnSp>
      </p:grpSp>
      <p:grpSp>
        <p:nvGrpSpPr>
          <p:cNvPr id="15" name="组合 14"/>
          <p:cNvGrpSpPr/>
          <p:nvPr/>
        </p:nvGrpSpPr>
        <p:grpSpPr>
          <a:xfrm>
            <a:off x="4788183" y="4099987"/>
            <a:ext cx="4180043" cy="1440000"/>
            <a:chOff x="4680000" y="5040000"/>
            <a:chExt cx="3780000" cy="1440000"/>
          </a:xfrm>
        </p:grpSpPr>
        <p:pic>
          <p:nvPicPr>
            <p:cNvPr id="16" name="图片 7" descr="icon_qzone.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040000" y="5040000"/>
              <a:ext cx="720000" cy="720000"/>
            </a:xfrm>
            <a:prstGeom prst="roundRect">
              <a:avLst>
                <a:gd name="adj" fmla="val 8594"/>
              </a:avLst>
            </a:prstGeom>
            <a:solidFill>
              <a:srgbClr val="FFFFFF">
                <a:shade val="85000"/>
              </a:srgbClr>
            </a:solidFill>
            <a:ln>
              <a:noFill/>
            </a:ln>
            <a:effectLst/>
            <a:extLst>
              <a:ext uri="{91240B29-F687-4F45-9708-019B960494DF}">
                <a14:hiddenLine xmlns:a14="http://schemas.microsoft.com/office/drawing/2010/main" w="9525">
                  <a:solidFill>
                    <a:srgbClr val="000000"/>
                  </a:solidFill>
                  <a:miter lim="800000"/>
                  <a:headEnd/>
                  <a:tailEnd/>
                </a14:hiddenLine>
              </a:ext>
            </a:extLst>
          </p:spPr>
        </p:pic>
        <p:sp>
          <p:nvSpPr>
            <p:cNvPr id="17" name="矩形 16"/>
            <p:cNvSpPr/>
            <p:nvPr/>
          </p:nvSpPr>
          <p:spPr>
            <a:xfrm>
              <a:off x="4680000" y="5760000"/>
              <a:ext cx="1800000" cy="720000"/>
            </a:xfrm>
            <a:prstGeom prst="rect">
              <a:avLst/>
            </a:prstGeom>
            <a:noFill/>
          </p:spPr>
          <p:txBody>
            <a:bodyPr wrap="none" lIns="36000" tIns="36000" rIns="36000" bIns="36000" anchor="ctr">
              <a:noAutofit/>
            </a:bodyPr>
            <a:lstStyle/>
            <a:p>
              <a:pPr marL="0" marR="0" lvl="0" indent="0" algn="just" defTabSz="914400" rtl="0" eaLnBrk="1" fontAlgn="base" latinLnBrk="0" hangingPunct="1">
                <a:lnSpc>
                  <a:spcPct val="100000"/>
                </a:lnSpc>
                <a:spcBef>
                  <a:spcPct val="0"/>
                </a:spcBef>
                <a:spcAft>
                  <a:spcPct val="0"/>
                </a:spcAft>
                <a:buClrTx/>
                <a:buSzTx/>
                <a:buFontTx/>
                <a:buNone/>
                <a:defRPr/>
              </a:pPr>
              <a:r>
                <a:rPr kumimoji="0" lang="zh-CN" altLang="en-US" sz="1600" b="1" i="0" u="none" strike="noStrike" kern="1200" cap="none" spc="0" normalizeH="0" baseline="0" noProof="0" dirty="0" smtClean="0">
                  <a:ln>
                    <a:noFill/>
                  </a:ln>
                  <a:solidFill>
                    <a:srgbClr val="000000"/>
                  </a:solidFill>
                  <a:effectLst/>
                  <a:uLnTx/>
                  <a:uFillTx/>
                  <a:ea typeface="黑体" panose="02010609060101010101" pitchFamily="49" charset="-122"/>
                  <a:cs typeface="Times New Roman" panose="02020603050405020304" pitchFamily="18" charset="0"/>
                </a:rPr>
                <a:t>图片</a:t>
              </a:r>
              <a:r>
                <a:rPr kumimoji="0" lang="en-US" altLang="zh-CN" sz="1600" b="1" i="0" u="none" strike="noStrike" kern="1200" cap="none" spc="0" normalizeH="0" baseline="0" noProof="0" dirty="0" smtClean="0">
                  <a:ln>
                    <a:noFill/>
                  </a:ln>
                  <a:solidFill>
                    <a:srgbClr val="000000"/>
                  </a:solidFill>
                  <a:effectLst/>
                  <a:uLnTx/>
                  <a:uFillTx/>
                  <a:ea typeface="黑体" panose="02010609060101010101" pitchFamily="49" charset="-122"/>
                  <a:cs typeface="Times New Roman" panose="02020603050405020304" pitchFamily="18" charset="0"/>
                </a:rPr>
                <a:t> </a:t>
              </a:r>
              <a:r>
                <a:rPr kumimoji="0" lang="en-US" altLang="zh-CN" sz="2500" b="1" i="0" u="none" strike="noStrike" kern="1200" cap="none" spc="0" normalizeH="0" baseline="0" noProof="0" dirty="0" smtClean="0">
                  <a:ln>
                    <a:noFill/>
                  </a:ln>
                  <a:solidFill>
                    <a:srgbClr val="FF0000"/>
                  </a:solidFill>
                  <a:effectLst/>
                  <a:uLnTx/>
                  <a:uFillTx/>
                  <a:ea typeface="黑体" panose="02010609060101010101" pitchFamily="49" charset="-122"/>
                  <a:cs typeface="Times New Roman" panose="02020603050405020304" pitchFamily="18" charset="0"/>
                </a:rPr>
                <a:t>4000</a:t>
              </a:r>
              <a:r>
                <a:rPr kumimoji="0" lang="zh-CN" altLang="zh-CN" sz="2500" b="1" i="0" u="none" strike="noStrike" kern="1200" cap="none" spc="0" normalizeH="0" baseline="0" noProof="0" dirty="0">
                  <a:ln>
                    <a:noFill/>
                  </a:ln>
                  <a:solidFill>
                    <a:srgbClr val="FF0000"/>
                  </a:solidFill>
                  <a:effectLst/>
                  <a:uLnTx/>
                  <a:uFillTx/>
                  <a:ea typeface="黑体" panose="02010609060101010101" pitchFamily="49" charset="-122"/>
                  <a:cs typeface="Times New Roman" panose="02020603050405020304" pitchFamily="18" charset="0"/>
                </a:rPr>
                <a:t>亿张</a:t>
              </a:r>
              <a:endParaRPr kumimoji="0" lang="en-US" altLang="zh-CN" sz="2500" b="1" i="0" u="none" strike="noStrike" kern="1200" cap="none" spc="0" normalizeH="0" baseline="0" noProof="0" dirty="0">
                <a:ln>
                  <a:noFill/>
                </a:ln>
                <a:solidFill>
                  <a:srgbClr val="FF0000"/>
                </a:solidFill>
                <a:effectLst/>
                <a:uLnTx/>
                <a:uFillTx/>
                <a:ea typeface="黑体" panose="02010609060101010101" pitchFamily="49" charset="-122"/>
                <a:cs typeface="Times New Roman" panose="02020603050405020304" pitchFamily="18" charset="0"/>
              </a:endParaRPr>
            </a:p>
            <a:p>
              <a:pPr marL="0" marR="0" lvl="0" indent="0" algn="just" defTabSz="914400" rtl="0" eaLnBrk="1" fontAlgn="base" latinLnBrk="0" hangingPunct="1">
                <a:lnSpc>
                  <a:spcPct val="100000"/>
                </a:lnSpc>
                <a:spcBef>
                  <a:spcPct val="0"/>
                </a:spcBef>
                <a:spcAft>
                  <a:spcPct val="0"/>
                </a:spcAft>
                <a:buClrTx/>
                <a:buSzTx/>
                <a:buFontTx/>
                <a:buNone/>
                <a:defRPr/>
              </a:pPr>
              <a:r>
                <a:rPr kumimoji="0" lang="zh-CN" altLang="en-US" sz="1600" b="1" i="0" u="none" strike="noStrike" kern="1200" cap="none" spc="0" normalizeH="0" baseline="0" noProof="0" dirty="0" smtClean="0">
                  <a:ln>
                    <a:noFill/>
                  </a:ln>
                  <a:solidFill>
                    <a:srgbClr val="000000"/>
                  </a:solidFill>
                  <a:effectLst/>
                  <a:uLnTx/>
                  <a:uFillTx/>
                  <a:ea typeface="黑体" panose="02010609060101010101" pitchFamily="49" charset="-122"/>
                  <a:cs typeface="Times New Roman" panose="02020603050405020304" pitchFamily="18" charset="0"/>
                </a:rPr>
                <a:t>存储量</a:t>
              </a:r>
              <a:r>
                <a:rPr kumimoji="0" lang="en-US" altLang="zh-CN" sz="1600" b="1" i="0" u="none" strike="noStrike" kern="1200" cap="none" spc="0" normalizeH="0" baseline="0" noProof="0" dirty="0" smtClean="0">
                  <a:ln>
                    <a:noFill/>
                  </a:ln>
                  <a:solidFill>
                    <a:srgbClr val="000000"/>
                  </a:solidFill>
                  <a:effectLst/>
                  <a:uLnTx/>
                  <a:uFillTx/>
                  <a:ea typeface="黑体" panose="02010609060101010101" pitchFamily="49" charset="-122"/>
                  <a:cs typeface="Times New Roman" panose="02020603050405020304" pitchFamily="18" charset="0"/>
                </a:rPr>
                <a:t>   </a:t>
              </a:r>
              <a:r>
                <a:rPr kumimoji="0" lang="en-US" altLang="zh-CN" sz="2500" b="1" i="0" u="none" strike="noStrike" kern="1200" cap="none" spc="0" normalizeH="0" baseline="0" noProof="0" dirty="0" smtClean="0">
                  <a:ln>
                    <a:noFill/>
                  </a:ln>
                  <a:solidFill>
                    <a:srgbClr val="FF0000"/>
                  </a:solidFill>
                  <a:effectLst/>
                  <a:uLnTx/>
                  <a:uFillTx/>
                  <a:ea typeface="黑体" panose="02010609060101010101" pitchFamily="49" charset="-122"/>
                  <a:cs typeface="Times New Roman" panose="02020603050405020304" pitchFamily="18" charset="0"/>
                </a:rPr>
                <a:t>200PB</a:t>
              </a:r>
              <a:endParaRPr kumimoji="0" lang="en-US" altLang="zh-CN" sz="2500" b="1" i="0" u="none" strike="noStrike" kern="1200" cap="none" spc="0" normalizeH="0" baseline="0" noProof="0" dirty="0">
                <a:ln>
                  <a:noFill/>
                </a:ln>
                <a:solidFill>
                  <a:srgbClr val="FF0000"/>
                </a:solidFill>
                <a:effectLst/>
                <a:uLnTx/>
                <a:uFillTx/>
                <a:ea typeface="黑体" panose="02010609060101010101" pitchFamily="49" charset="-122"/>
                <a:cs typeface="Times New Roman" panose="02020603050405020304" pitchFamily="18" charset="0"/>
              </a:endParaRPr>
            </a:p>
          </p:txBody>
        </p:sp>
        <p:pic>
          <p:nvPicPr>
            <p:cNvPr id="18" name="图片 17"/>
            <p:cNvPicPr>
              <a:picLocks noChangeAspect="1"/>
            </p:cNvPicPr>
            <p:nvPr/>
          </p:nvPicPr>
          <p:blipFill>
            <a:blip r:embed="rId6"/>
            <a:stretch>
              <a:fillRect/>
            </a:stretch>
          </p:blipFill>
          <p:spPr>
            <a:xfrm>
              <a:off x="7200000" y="5040000"/>
              <a:ext cx="720000" cy="720000"/>
            </a:xfrm>
            <a:prstGeom prst="rect">
              <a:avLst/>
            </a:prstGeom>
          </p:spPr>
        </p:pic>
        <p:sp>
          <p:nvSpPr>
            <p:cNvPr id="19" name="矩形 18"/>
            <p:cNvSpPr/>
            <p:nvPr/>
          </p:nvSpPr>
          <p:spPr>
            <a:xfrm>
              <a:off x="6480000" y="5760000"/>
              <a:ext cx="1980000" cy="720000"/>
            </a:xfrm>
            <a:prstGeom prst="rect">
              <a:avLst/>
            </a:prstGeom>
            <a:noFill/>
          </p:spPr>
          <p:txBody>
            <a:bodyPr wrap="none" lIns="36000" tIns="36000" rIns="36000" bIns="36000" anchor="ctr">
              <a:noAutofit/>
            </a:bodyPr>
            <a:lstStyle/>
            <a:p>
              <a:pPr marL="0" marR="0" lvl="0" indent="0" algn="just" defTabSz="914400" rtl="0" eaLnBrk="1" fontAlgn="base" latinLnBrk="0" hangingPunct="1">
                <a:lnSpc>
                  <a:spcPct val="100000"/>
                </a:lnSpc>
                <a:spcBef>
                  <a:spcPct val="0"/>
                </a:spcBef>
                <a:spcAft>
                  <a:spcPct val="0"/>
                </a:spcAft>
                <a:buClrTx/>
                <a:buSzTx/>
                <a:buFontTx/>
                <a:buNone/>
                <a:defRPr/>
              </a:pPr>
              <a:r>
                <a:rPr kumimoji="0" lang="zh-CN" altLang="en-US" sz="1600" b="1" i="0" u="none" strike="noStrike" kern="1200" cap="none" spc="0" normalizeH="0" baseline="0" noProof="0" dirty="0" smtClean="0">
                  <a:ln>
                    <a:noFill/>
                  </a:ln>
                  <a:solidFill>
                    <a:srgbClr val="000000"/>
                  </a:solidFill>
                  <a:effectLst/>
                  <a:uLnTx/>
                  <a:uFillTx/>
                  <a:ea typeface="黑体" panose="02010609060101010101" pitchFamily="49" charset="-122"/>
                  <a:cs typeface="Times New Roman" panose="02020603050405020304" pitchFamily="18" charset="0"/>
                </a:rPr>
                <a:t>日</a:t>
              </a:r>
              <a:r>
                <a:rPr kumimoji="0" lang="zh-CN" altLang="zh-CN" sz="1600" b="1" i="0" u="none" strike="noStrike" kern="1200" cap="none" spc="0" normalizeH="0" baseline="0" noProof="0" dirty="0">
                  <a:ln>
                    <a:noFill/>
                  </a:ln>
                  <a:solidFill>
                    <a:srgbClr val="000000"/>
                  </a:solidFill>
                  <a:effectLst/>
                  <a:uLnTx/>
                  <a:uFillTx/>
                  <a:ea typeface="黑体" panose="02010609060101010101" pitchFamily="49" charset="-122"/>
                  <a:cs typeface="Times New Roman" panose="02020603050405020304" pitchFamily="18" charset="0"/>
                </a:rPr>
                <a:t>上</a:t>
              </a:r>
              <a:r>
                <a:rPr kumimoji="0" lang="zh-CN" altLang="zh-CN" sz="1600" b="1" i="0" u="none" strike="noStrike" kern="1200" cap="none" spc="0" normalizeH="0" baseline="0" noProof="0" dirty="0" smtClean="0">
                  <a:ln>
                    <a:noFill/>
                  </a:ln>
                  <a:solidFill>
                    <a:srgbClr val="000000"/>
                  </a:solidFill>
                  <a:effectLst/>
                  <a:uLnTx/>
                  <a:uFillTx/>
                  <a:ea typeface="黑体" panose="02010609060101010101" pitchFamily="49" charset="-122"/>
                  <a:cs typeface="Times New Roman" panose="02020603050405020304" pitchFamily="18" charset="0"/>
                </a:rPr>
                <a:t>传</a:t>
              </a:r>
              <a:r>
                <a:rPr kumimoji="0" lang="en-US" altLang="zh-CN" sz="1600" b="1" i="0" u="none" strike="noStrike" kern="1200" cap="none" spc="0" normalizeH="0" baseline="0" noProof="0" dirty="0" smtClean="0">
                  <a:ln>
                    <a:noFill/>
                  </a:ln>
                  <a:solidFill>
                    <a:srgbClr val="000000"/>
                  </a:solidFill>
                  <a:effectLst/>
                  <a:uLnTx/>
                  <a:uFillTx/>
                  <a:ea typeface="黑体" panose="02010609060101010101" pitchFamily="49" charset="-122"/>
                  <a:cs typeface="Times New Roman" panose="02020603050405020304" pitchFamily="18" charset="0"/>
                </a:rPr>
                <a:t>    </a:t>
              </a:r>
              <a:r>
                <a:rPr kumimoji="0" lang="en-US" altLang="zh-CN" sz="2500" b="1" i="0" u="none" strike="noStrike" kern="1200" cap="none" spc="0" normalizeH="0" baseline="0" noProof="0" dirty="0" smtClean="0">
                  <a:ln>
                    <a:noFill/>
                  </a:ln>
                  <a:solidFill>
                    <a:srgbClr val="FF0000"/>
                  </a:solidFill>
                  <a:effectLst/>
                  <a:uLnTx/>
                  <a:uFillTx/>
                  <a:ea typeface="黑体" panose="02010609060101010101" pitchFamily="49" charset="-122"/>
                  <a:cs typeface="Times New Roman" panose="02020603050405020304" pitchFamily="18" charset="0"/>
                </a:rPr>
                <a:t>10</a:t>
              </a:r>
              <a:r>
                <a:rPr kumimoji="0" lang="zh-CN" altLang="zh-CN" sz="2500" b="1" i="0" u="none" strike="noStrike" kern="1200" cap="none" spc="0" normalizeH="0" baseline="0" noProof="0" dirty="0" smtClean="0">
                  <a:ln>
                    <a:noFill/>
                  </a:ln>
                  <a:solidFill>
                    <a:srgbClr val="FF0000"/>
                  </a:solidFill>
                  <a:effectLst/>
                  <a:uLnTx/>
                  <a:uFillTx/>
                  <a:ea typeface="黑体" panose="02010609060101010101" pitchFamily="49" charset="-122"/>
                  <a:cs typeface="Times New Roman" panose="02020603050405020304" pitchFamily="18" charset="0"/>
                </a:rPr>
                <a:t>亿</a:t>
              </a:r>
              <a:r>
                <a:rPr kumimoji="0" lang="zh-CN" altLang="zh-CN" sz="2500" b="1" i="0" u="none" strike="noStrike" kern="1200" cap="none" spc="0" normalizeH="0" baseline="0" noProof="0" dirty="0">
                  <a:ln>
                    <a:noFill/>
                  </a:ln>
                  <a:solidFill>
                    <a:srgbClr val="FF0000"/>
                  </a:solidFill>
                  <a:effectLst/>
                  <a:uLnTx/>
                  <a:uFillTx/>
                  <a:ea typeface="黑体" panose="02010609060101010101" pitchFamily="49" charset="-122"/>
                  <a:cs typeface="Times New Roman" panose="02020603050405020304" pitchFamily="18" charset="0"/>
                </a:rPr>
                <a:t>张</a:t>
              </a:r>
              <a:endParaRPr kumimoji="0" lang="en-US" altLang="zh-CN" sz="2500" b="1" i="0" u="none" strike="noStrike" kern="1200" cap="none" spc="0" normalizeH="0" baseline="0" noProof="0" dirty="0">
                <a:ln>
                  <a:noFill/>
                </a:ln>
                <a:solidFill>
                  <a:srgbClr val="FF0000"/>
                </a:solidFill>
                <a:effectLst/>
                <a:uLnTx/>
                <a:uFillTx/>
                <a:ea typeface="黑体" panose="02010609060101010101" pitchFamily="49" charset="-122"/>
                <a:cs typeface="Times New Roman" panose="02020603050405020304" pitchFamily="18" charset="0"/>
              </a:endParaRPr>
            </a:p>
            <a:p>
              <a:pPr marL="0" marR="0" lvl="0" indent="0" algn="just" defTabSz="914400" rtl="0" eaLnBrk="1" fontAlgn="base" latinLnBrk="0" hangingPunct="1">
                <a:lnSpc>
                  <a:spcPct val="100000"/>
                </a:lnSpc>
                <a:spcBef>
                  <a:spcPct val="0"/>
                </a:spcBef>
                <a:spcAft>
                  <a:spcPct val="0"/>
                </a:spcAft>
                <a:buClrTx/>
                <a:buSzTx/>
                <a:buFontTx/>
                <a:buNone/>
                <a:defRPr/>
              </a:pPr>
              <a:r>
                <a:rPr kumimoji="0" lang="zh-CN" altLang="zh-CN" sz="1600" b="1" i="0" u="none" strike="noStrike" kern="1200" cap="none" spc="0" normalizeH="0" baseline="0" noProof="0" dirty="0">
                  <a:ln>
                    <a:noFill/>
                  </a:ln>
                  <a:solidFill>
                    <a:srgbClr val="000000"/>
                  </a:solidFill>
                  <a:effectLst/>
                  <a:uLnTx/>
                  <a:uFillTx/>
                  <a:ea typeface="黑体" panose="02010609060101010101" pitchFamily="49" charset="-122"/>
                  <a:cs typeface="Times New Roman" panose="02020603050405020304" pitchFamily="18" charset="0"/>
                </a:rPr>
                <a:t>日</a:t>
              </a:r>
              <a:r>
                <a:rPr kumimoji="0" lang="zh-CN" altLang="zh-CN" sz="1600" b="1" i="0" u="none" strike="noStrike" kern="1200" cap="none" spc="0" normalizeH="0" baseline="0" noProof="0" dirty="0" smtClean="0">
                  <a:ln>
                    <a:noFill/>
                  </a:ln>
                  <a:solidFill>
                    <a:srgbClr val="000000"/>
                  </a:solidFill>
                  <a:effectLst/>
                  <a:uLnTx/>
                  <a:uFillTx/>
                  <a:ea typeface="黑体" panose="02010609060101010101" pitchFamily="49" charset="-122"/>
                  <a:cs typeface="Times New Roman" panose="02020603050405020304" pitchFamily="18" charset="0"/>
                </a:rPr>
                <a:t>下载</a:t>
              </a:r>
              <a:r>
                <a:rPr kumimoji="0" lang="en-US" altLang="zh-CN" sz="1600" b="1" i="0" u="none" strike="noStrike" kern="1200" cap="none" spc="0" normalizeH="0" baseline="0" noProof="0" dirty="0" smtClean="0">
                  <a:ln>
                    <a:noFill/>
                  </a:ln>
                  <a:solidFill>
                    <a:srgbClr val="000000"/>
                  </a:solidFill>
                  <a:effectLst/>
                  <a:uLnTx/>
                  <a:uFillTx/>
                  <a:ea typeface="黑体" panose="02010609060101010101" pitchFamily="49" charset="-122"/>
                  <a:cs typeface="Times New Roman" panose="02020603050405020304" pitchFamily="18" charset="0"/>
                </a:rPr>
                <a:t> </a:t>
              </a:r>
              <a:r>
                <a:rPr kumimoji="0" lang="en-US" altLang="zh-CN" sz="2500" b="1" i="0" u="none" strike="noStrike" kern="1200" cap="none" spc="0" normalizeH="0" baseline="0" noProof="0" dirty="0" smtClean="0">
                  <a:ln>
                    <a:noFill/>
                  </a:ln>
                  <a:solidFill>
                    <a:srgbClr val="FF0000"/>
                  </a:solidFill>
                  <a:effectLst/>
                  <a:uLnTx/>
                  <a:uFillTx/>
                  <a:ea typeface="黑体" panose="02010609060101010101" pitchFamily="49" charset="-122"/>
                  <a:cs typeface="Times New Roman" panose="02020603050405020304" pitchFamily="18" charset="0"/>
                </a:rPr>
                <a:t>1200</a:t>
              </a:r>
              <a:r>
                <a:rPr kumimoji="0" lang="zh-CN" altLang="zh-CN" sz="2500" b="1" i="0" u="none" strike="noStrike" kern="1200" cap="none" spc="0" normalizeH="0" baseline="0" noProof="0" dirty="0">
                  <a:ln>
                    <a:noFill/>
                  </a:ln>
                  <a:solidFill>
                    <a:srgbClr val="FF0000"/>
                  </a:solidFill>
                  <a:effectLst/>
                  <a:uLnTx/>
                  <a:uFillTx/>
                  <a:ea typeface="黑体" panose="02010609060101010101" pitchFamily="49" charset="-122"/>
                  <a:cs typeface="Times New Roman" panose="02020603050405020304" pitchFamily="18" charset="0"/>
                </a:rPr>
                <a:t>亿张</a:t>
              </a:r>
              <a:endParaRPr kumimoji="0" lang="zh-CN" altLang="en-US" sz="2500" b="1" i="0" u="none" strike="noStrike" kern="1200" cap="none" spc="0" normalizeH="0" baseline="0" noProof="0" dirty="0">
                <a:ln>
                  <a:noFill/>
                </a:ln>
                <a:solidFill>
                  <a:srgbClr val="FF0000"/>
                </a:solidFill>
                <a:effectLst/>
                <a:uLnTx/>
                <a:uFillTx/>
                <a:ea typeface="黑体" panose="02010609060101010101" pitchFamily="49" charset="-122"/>
                <a:cs typeface="Times New Roman" panose="02020603050405020304" pitchFamily="18" charset="0"/>
              </a:endParaRPr>
            </a:p>
          </p:txBody>
        </p:sp>
        <p:sp>
          <p:nvSpPr>
            <p:cNvPr id="20" name="加号 19"/>
            <p:cNvSpPr/>
            <p:nvPr/>
          </p:nvSpPr>
          <p:spPr>
            <a:xfrm>
              <a:off x="6300000" y="5220000"/>
              <a:ext cx="360000" cy="360000"/>
            </a:xfrm>
            <a:prstGeom prst="mathPlus">
              <a:avLst/>
            </a:prstGeom>
            <a:ln>
              <a:noFill/>
            </a:ln>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rtl="0" eaLnBrk="1" fontAlgn="base" latinLnBrk="0" hangingPunct="1">
                <a:lnSpc>
                  <a:spcPct val="9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1" name="下箭头 20"/>
            <p:cNvSpPr/>
            <p:nvPr/>
          </p:nvSpPr>
          <p:spPr>
            <a:xfrm>
              <a:off x="6120000" y="5580000"/>
              <a:ext cx="720000" cy="180000"/>
            </a:xfrm>
            <a:prstGeom prst="downArrow">
              <a:avLst/>
            </a:prstGeom>
            <a:ln>
              <a:noFill/>
            </a:ln>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rtl="0" eaLnBrk="1" fontAlgn="base" latinLnBrk="0" hangingPunct="1">
                <a:lnSpc>
                  <a:spcPct val="9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2" name="矩形 21"/>
            <p:cNvSpPr/>
            <p:nvPr/>
          </p:nvSpPr>
          <p:spPr>
            <a:xfrm>
              <a:off x="4860000" y="5400000"/>
              <a:ext cx="1080000" cy="360000"/>
            </a:xfrm>
            <a:prstGeom prst="rect">
              <a:avLst/>
            </a:prstGeom>
            <a:solidFill>
              <a:srgbClr val="FFFFFF">
                <a:alpha val="80000"/>
              </a:srgbClr>
            </a:solidFill>
          </p:spPr>
          <p:txBody>
            <a:bodyPr wrap="none" anchor="ctr">
              <a:noAutofit/>
            </a:bodyPr>
            <a:lstStyle/>
            <a:p>
              <a:pPr marL="0" marR="0" lvl="0" indent="0" algn="l" defTabSz="914400" rtl="0" eaLnBrk="1" fontAlgn="base" latinLnBrk="0" hangingPunct="1">
                <a:lnSpc>
                  <a:spcPct val="90000"/>
                </a:lnSpc>
                <a:spcBef>
                  <a:spcPct val="0"/>
                </a:spcBef>
                <a:spcAft>
                  <a:spcPct val="0"/>
                </a:spcAft>
                <a:buClrTx/>
                <a:buSzTx/>
                <a:buFontTx/>
                <a:buNone/>
                <a:defRPr/>
              </a:pPr>
              <a:r>
                <a:rPr kumimoji="0" lang="en-US" altLang="zh-CN" sz="1400" b="1" i="0" u="none" strike="noStrike" kern="1200" cap="none" spc="0" normalizeH="0" baseline="0" noProof="0" dirty="0">
                  <a:ln>
                    <a:noFill/>
                  </a:ln>
                  <a:solidFill>
                    <a:srgbClr val="000000"/>
                  </a:solidFill>
                  <a:effectLst/>
                  <a:uLnTx/>
                  <a:uFillTx/>
                  <a:ea typeface="黑体" panose="02010609060101010101" pitchFamily="49" charset="-122"/>
                  <a:cs typeface="Times New Roman" panose="02020603050405020304" pitchFamily="18" charset="0"/>
                </a:rPr>
                <a:t>QQ</a:t>
              </a:r>
              <a:r>
                <a:rPr kumimoji="0" lang="zh-CN" altLang="en-US" sz="1400" b="1" i="0" u="none" strike="noStrike" kern="1200" cap="none" spc="0" normalizeH="0" baseline="0" noProof="0" dirty="0" smtClean="0">
                  <a:ln>
                    <a:noFill/>
                  </a:ln>
                  <a:solidFill>
                    <a:srgbClr val="000000"/>
                  </a:solidFill>
                  <a:effectLst/>
                  <a:uLnTx/>
                  <a:uFillTx/>
                  <a:ea typeface="黑体" panose="02010609060101010101" pitchFamily="49" charset="-122"/>
                  <a:cs typeface="Times New Roman" panose="02020603050405020304" pitchFamily="18" charset="0"/>
                </a:rPr>
                <a:t>空间相册</a:t>
              </a:r>
              <a:endParaRPr kumimoji="0" lang="zh-CN" altLang="en-US" sz="1400" b="1" i="0" u="none" strike="noStrike" kern="1200" cap="none" spc="0" normalizeH="0" baseline="0" noProof="0" dirty="0">
                <a:ln>
                  <a:noFill/>
                </a:ln>
                <a:solidFill>
                  <a:srgbClr val="000000"/>
                </a:solidFill>
                <a:effectLst/>
                <a:uLnTx/>
                <a:uFillTx/>
                <a:ea typeface="黑体" panose="02010609060101010101" pitchFamily="49" charset="-122"/>
                <a:cs typeface="Times New Roman" panose="02020603050405020304" pitchFamily="18" charset="0"/>
              </a:endParaRPr>
            </a:p>
          </p:txBody>
        </p:sp>
        <p:sp>
          <p:nvSpPr>
            <p:cNvPr id="23" name="矩形 22"/>
            <p:cNvSpPr/>
            <p:nvPr/>
          </p:nvSpPr>
          <p:spPr>
            <a:xfrm>
              <a:off x="7020000" y="5400000"/>
              <a:ext cx="1080000" cy="360000"/>
            </a:xfrm>
            <a:prstGeom prst="rect">
              <a:avLst/>
            </a:prstGeom>
            <a:solidFill>
              <a:srgbClr val="FFFFFF">
                <a:alpha val="80000"/>
              </a:srgbClr>
            </a:solidFill>
          </p:spPr>
          <p:txBody>
            <a:bodyPr wrap="none" anchor="ctr">
              <a:noAutofit/>
            </a:bodyPr>
            <a:lstStyle/>
            <a:p>
              <a:pPr marL="0" marR="0" lvl="0" indent="0" algn="l" defTabSz="914400" rtl="0" eaLnBrk="1" fontAlgn="base" latinLnBrk="0" hangingPunct="1">
                <a:lnSpc>
                  <a:spcPct val="90000"/>
                </a:lnSpc>
                <a:spcBef>
                  <a:spcPct val="0"/>
                </a:spcBef>
                <a:spcAft>
                  <a:spcPct val="0"/>
                </a:spcAft>
                <a:buClrTx/>
                <a:buSzTx/>
                <a:buFontTx/>
                <a:buNone/>
                <a:defRPr/>
              </a:pPr>
              <a:r>
                <a:rPr kumimoji="0" lang="zh-CN" altLang="en-US" sz="1400" b="1" i="0" u="none" strike="noStrike" kern="1200" cap="none" spc="0" normalizeH="0" baseline="0" noProof="0" dirty="0">
                  <a:ln>
                    <a:noFill/>
                  </a:ln>
                  <a:solidFill>
                    <a:srgbClr val="000000"/>
                  </a:solidFill>
                  <a:effectLst/>
                  <a:uLnTx/>
                  <a:uFillTx/>
                  <a:ea typeface="黑体" panose="02010609060101010101" pitchFamily="49" charset="-122"/>
                  <a:cs typeface="文泉驿等宽微米黑" panose="020B0606030804020204" pitchFamily="34" charset="-122"/>
                </a:rPr>
                <a:t>微</a:t>
              </a:r>
              <a:r>
                <a:rPr kumimoji="0" lang="zh-CN" altLang="en-US" sz="1400" b="1" i="0" u="none" strike="noStrike" kern="1200" cap="none" spc="0" normalizeH="0" baseline="0" noProof="0" dirty="0" smtClean="0">
                  <a:ln>
                    <a:noFill/>
                  </a:ln>
                  <a:solidFill>
                    <a:srgbClr val="000000"/>
                  </a:solidFill>
                  <a:effectLst/>
                  <a:uLnTx/>
                  <a:uFillTx/>
                  <a:ea typeface="黑体" panose="02010609060101010101" pitchFamily="49" charset="-122"/>
                  <a:cs typeface="文泉驿等宽微米黑" panose="020B0606030804020204" pitchFamily="34" charset="-122"/>
                </a:rPr>
                <a:t>信朋友圈</a:t>
              </a:r>
              <a:endParaRPr kumimoji="0" lang="zh-CN" altLang="en-US" sz="1400" b="1" i="0" u="none" strike="noStrike" kern="1200" cap="none" spc="0" normalizeH="0" baseline="0" noProof="0" dirty="0">
                <a:ln>
                  <a:noFill/>
                </a:ln>
                <a:solidFill>
                  <a:srgbClr val="000000"/>
                </a:solidFill>
                <a:effectLst/>
                <a:uLnTx/>
                <a:uFillTx/>
                <a:ea typeface="黑体" panose="02010609060101010101" pitchFamily="49" charset="-122"/>
                <a:cs typeface="文泉驿等宽微米黑" panose="020B0606030804020204" pitchFamily="34" charset="-122"/>
              </a:endParaRPr>
            </a:p>
          </p:txBody>
        </p:sp>
      </p:grpSp>
      <p:sp>
        <p:nvSpPr>
          <p:cNvPr id="24" name="矩形 23"/>
          <p:cNvSpPr/>
          <p:nvPr/>
        </p:nvSpPr>
        <p:spPr>
          <a:xfrm>
            <a:off x="108471" y="4043015"/>
            <a:ext cx="4356000" cy="2160000"/>
          </a:xfrm>
          <a:prstGeom prst="rect">
            <a:avLst/>
          </a:prstGeom>
          <a:noFill/>
          <a:ln>
            <a:noFill/>
          </a:ln>
          <a:effectLst/>
        </p:spPr>
        <p:style>
          <a:lnRef idx="1">
            <a:schemeClr val="accent2"/>
          </a:lnRef>
          <a:fillRef idx="2">
            <a:schemeClr val="accent2"/>
          </a:fillRef>
          <a:effectRef idx="1">
            <a:schemeClr val="accent2"/>
          </a:effectRef>
          <a:fontRef idx="minor">
            <a:schemeClr val="dk1"/>
          </a:fontRef>
        </p:style>
        <p:txBody>
          <a:bodyPr wrap="square" lIns="36000" tIns="36000" rIns="36000" bIns="36000" anchor="ctr">
            <a:noAutofit/>
          </a:bodyPr>
          <a:lstStyle>
            <a:defPPr>
              <a:defRPr lang="zh-CN"/>
            </a:defPPr>
            <a:lvl1pPr algn="ctr" rtl="0" fontAlgn="base">
              <a:lnSpc>
                <a:spcPct val="95000"/>
              </a:lnSpc>
              <a:spcBef>
                <a:spcPct val="0"/>
              </a:spcBef>
              <a:spcAft>
                <a:spcPct val="0"/>
              </a:spcAft>
              <a:defRPr b="1" kern="1200">
                <a:solidFill>
                  <a:schemeClr val="dk1"/>
                </a:solidFill>
                <a:latin typeface="+mn-lt"/>
                <a:ea typeface="+mn-ea"/>
                <a:cs typeface="+mn-cs"/>
              </a:defRPr>
            </a:lvl1pPr>
            <a:lvl2pPr marL="457200" algn="ctr" rtl="0" fontAlgn="base">
              <a:lnSpc>
                <a:spcPct val="95000"/>
              </a:lnSpc>
              <a:spcBef>
                <a:spcPct val="0"/>
              </a:spcBef>
              <a:spcAft>
                <a:spcPct val="0"/>
              </a:spcAft>
              <a:defRPr b="1" kern="1200">
                <a:solidFill>
                  <a:schemeClr val="dk1"/>
                </a:solidFill>
                <a:latin typeface="+mn-lt"/>
                <a:ea typeface="+mn-ea"/>
                <a:cs typeface="+mn-cs"/>
              </a:defRPr>
            </a:lvl2pPr>
            <a:lvl3pPr marL="914400" algn="ctr" rtl="0" fontAlgn="base">
              <a:lnSpc>
                <a:spcPct val="95000"/>
              </a:lnSpc>
              <a:spcBef>
                <a:spcPct val="0"/>
              </a:spcBef>
              <a:spcAft>
                <a:spcPct val="0"/>
              </a:spcAft>
              <a:defRPr b="1" kern="1200">
                <a:solidFill>
                  <a:schemeClr val="dk1"/>
                </a:solidFill>
                <a:latin typeface="+mn-lt"/>
                <a:ea typeface="+mn-ea"/>
                <a:cs typeface="+mn-cs"/>
              </a:defRPr>
            </a:lvl3pPr>
            <a:lvl4pPr marL="1371600" algn="ctr" rtl="0" fontAlgn="base">
              <a:lnSpc>
                <a:spcPct val="95000"/>
              </a:lnSpc>
              <a:spcBef>
                <a:spcPct val="0"/>
              </a:spcBef>
              <a:spcAft>
                <a:spcPct val="0"/>
              </a:spcAft>
              <a:defRPr b="1" kern="1200">
                <a:solidFill>
                  <a:schemeClr val="dk1"/>
                </a:solidFill>
                <a:latin typeface="+mn-lt"/>
                <a:ea typeface="+mn-ea"/>
                <a:cs typeface="+mn-cs"/>
              </a:defRPr>
            </a:lvl4pPr>
            <a:lvl5pPr marL="1828800" algn="ctr" rtl="0" fontAlgn="base">
              <a:lnSpc>
                <a:spcPct val="95000"/>
              </a:lnSpc>
              <a:spcBef>
                <a:spcPct val="0"/>
              </a:spcBef>
              <a:spcAft>
                <a:spcPct val="0"/>
              </a:spcAft>
              <a:defRPr b="1" kern="1200">
                <a:solidFill>
                  <a:schemeClr val="dk1"/>
                </a:solidFill>
                <a:latin typeface="+mn-lt"/>
                <a:ea typeface="+mn-ea"/>
                <a:cs typeface="+mn-cs"/>
              </a:defRPr>
            </a:lvl5pPr>
            <a:lvl6pPr marL="2286000" algn="l" defTabSz="914400" rtl="0" eaLnBrk="1" latinLnBrk="0" hangingPunct="1">
              <a:defRPr b="1" kern="1200">
                <a:solidFill>
                  <a:schemeClr val="dk1"/>
                </a:solidFill>
                <a:latin typeface="+mn-lt"/>
                <a:ea typeface="+mn-ea"/>
                <a:cs typeface="+mn-cs"/>
              </a:defRPr>
            </a:lvl6pPr>
            <a:lvl7pPr marL="2743200" algn="l" defTabSz="914400" rtl="0" eaLnBrk="1" latinLnBrk="0" hangingPunct="1">
              <a:defRPr b="1" kern="1200">
                <a:solidFill>
                  <a:schemeClr val="dk1"/>
                </a:solidFill>
                <a:latin typeface="+mn-lt"/>
                <a:ea typeface="+mn-ea"/>
                <a:cs typeface="+mn-cs"/>
              </a:defRPr>
            </a:lvl7pPr>
            <a:lvl8pPr marL="3200400" algn="l" defTabSz="914400" rtl="0" eaLnBrk="1" latinLnBrk="0" hangingPunct="1">
              <a:defRPr b="1" kern="1200">
                <a:solidFill>
                  <a:schemeClr val="dk1"/>
                </a:solidFill>
                <a:latin typeface="+mn-lt"/>
                <a:ea typeface="+mn-ea"/>
                <a:cs typeface="+mn-cs"/>
              </a:defRPr>
            </a:lvl8pPr>
            <a:lvl9pPr marL="3657600" algn="l" defTabSz="914400" rtl="0" eaLnBrk="1" latinLnBrk="0" hangingPunct="1">
              <a:defRPr b="1" kern="1200">
                <a:solidFill>
                  <a:schemeClr val="dk1"/>
                </a:solidFill>
                <a:latin typeface="+mn-lt"/>
                <a:ea typeface="+mn-ea"/>
                <a:cs typeface="+mn-cs"/>
              </a:defRPr>
            </a:lvl9pPr>
          </a:lstStyle>
          <a:p>
            <a:pPr marL="285750" indent="-285750" algn="l">
              <a:lnSpc>
                <a:spcPct val="130000"/>
              </a:lnSpc>
              <a:spcBef>
                <a:spcPts val="600"/>
              </a:spcBef>
              <a:buClr>
                <a:schemeClr val="accent2"/>
              </a:buClr>
              <a:buFont typeface="Wingdings" panose="05000000000000000000" pitchFamily="2" charset="2"/>
              <a:buChar char="n"/>
            </a:pPr>
            <a:r>
              <a:rPr lang="zh-CN" altLang="en-US" sz="1400" dirty="0" smtClean="0">
                <a:latin typeface="Times New Roman" panose="02020603050405020304" pitchFamily="18" charset="0"/>
                <a:ea typeface="黑体" panose="02010609060101010101" pitchFamily="49" charset="-122"/>
                <a:cs typeface="Times New Roman" panose="02020603050405020304" pitchFamily="18" charset="0"/>
              </a:rPr>
              <a:t>社交、游戏，</a:t>
            </a:r>
            <a:r>
              <a:rPr lang="zh-CN" altLang="en-US" sz="1400" dirty="0">
                <a:latin typeface="Times New Roman" panose="02020603050405020304" pitchFamily="18" charset="0"/>
                <a:ea typeface="黑体" panose="02010609060101010101" pitchFamily="49" charset="-122"/>
                <a:cs typeface="Times New Roman" panose="02020603050405020304" pitchFamily="18" charset="0"/>
              </a:rPr>
              <a:t>访问</a:t>
            </a:r>
            <a:r>
              <a:rPr lang="zh-CN" altLang="en-US" sz="1400" dirty="0" smtClean="0">
                <a:latin typeface="Times New Roman" panose="02020603050405020304" pitchFamily="18" charset="0"/>
                <a:ea typeface="黑体" panose="02010609060101010101" pitchFamily="49" charset="-122"/>
                <a:cs typeface="Times New Roman" panose="02020603050405020304" pitchFamily="18" charset="0"/>
              </a:rPr>
              <a:t>密度高达</a:t>
            </a:r>
            <a:r>
              <a:rPr lang="en-US" altLang="zh-CN" dirty="0" smtClean="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100</a:t>
            </a:r>
            <a:r>
              <a:rPr lang="zh-CN" altLang="en-US"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万次</a:t>
            </a:r>
            <a:r>
              <a:rPr lang="en-US" altLang="zh-CN"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秒</a:t>
            </a:r>
            <a:r>
              <a:rPr lang="en-US" altLang="zh-CN"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/100GB</a:t>
            </a:r>
            <a:r>
              <a:rPr lang="zh-CN" altLang="en-US"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量级</a:t>
            </a:r>
            <a:r>
              <a:rPr lang="zh-CN" altLang="en-US" sz="1400" dirty="0">
                <a:latin typeface="Times New Roman" panose="02020603050405020304" pitchFamily="18" charset="0"/>
                <a:ea typeface="黑体" panose="02010609060101010101" pitchFamily="49" charset="-122"/>
                <a:cs typeface="Times New Roman" panose="02020603050405020304" pitchFamily="18" charset="0"/>
              </a:rPr>
              <a:t>的数据</a:t>
            </a:r>
            <a:r>
              <a:rPr lang="zh-CN" altLang="en-US" sz="1400" dirty="0" smtClean="0">
                <a:latin typeface="Times New Roman" panose="02020603050405020304" pitchFamily="18" charset="0"/>
                <a:ea typeface="黑体" panose="02010609060101010101" pitchFamily="49" charset="-122"/>
                <a:cs typeface="Times New Roman" panose="02020603050405020304" pitchFamily="18" charset="0"/>
              </a:rPr>
              <a:t>读写；</a:t>
            </a:r>
            <a:endParaRPr lang="zh-CN" altLang="en-US" sz="1400" dirty="0">
              <a:latin typeface="Times New Roman" panose="02020603050405020304" pitchFamily="18" charset="0"/>
              <a:ea typeface="黑体" panose="02010609060101010101" pitchFamily="49" charset="-122"/>
              <a:cs typeface="Times New Roman" panose="02020603050405020304" pitchFamily="18" charset="0"/>
            </a:endParaRPr>
          </a:p>
          <a:p>
            <a:pPr marL="285750" indent="-285750" algn="l">
              <a:lnSpc>
                <a:spcPct val="130000"/>
              </a:lnSpc>
              <a:spcBef>
                <a:spcPts val="600"/>
              </a:spcBef>
              <a:buClr>
                <a:schemeClr val="accent2"/>
              </a:buClr>
              <a:buFont typeface="Wingdings" panose="05000000000000000000" pitchFamily="2" charset="2"/>
              <a:buChar char="n"/>
            </a:pPr>
            <a:r>
              <a:rPr lang="zh-CN" altLang="en-US" sz="1400" dirty="0" smtClean="0">
                <a:latin typeface="Times New Roman" panose="02020603050405020304" pitchFamily="18" charset="0"/>
                <a:ea typeface="黑体" panose="02010609060101010101" pitchFamily="49" charset="-122"/>
                <a:cs typeface="Times New Roman" panose="02020603050405020304" pitchFamily="18" charset="0"/>
              </a:rPr>
              <a:t>在线业务，应保证</a:t>
            </a:r>
            <a:r>
              <a:rPr lang="zh-CN" altLang="en-US" sz="1400" dirty="0">
                <a:latin typeface="Times New Roman" panose="02020603050405020304" pitchFamily="18" charset="0"/>
                <a:ea typeface="黑体" panose="02010609060101010101" pitchFamily="49" charset="-122"/>
                <a:cs typeface="Times New Roman" panose="02020603050405020304" pitchFamily="18" charset="0"/>
              </a:rPr>
              <a:t>良好的用户体验，不论数据访问密集程度如何，均要求</a:t>
            </a:r>
            <a:r>
              <a:rPr lang="zh-CN" altLang="en-US" sz="1400" dirty="0" smtClean="0">
                <a:latin typeface="Times New Roman" panose="02020603050405020304" pitchFamily="18" charset="0"/>
                <a:ea typeface="黑体" panose="02010609060101010101" pitchFamily="49" charset="-122"/>
                <a:cs typeface="Times New Roman" panose="02020603050405020304" pitchFamily="18" charset="0"/>
              </a:rPr>
              <a:t>延迟在</a:t>
            </a:r>
            <a:r>
              <a:rPr lang="en-US" altLang="zh-CN"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100</a:t>
            </a:r>
            <a:r>
              <a:rPr lang="zh-CN" altLang="en-US"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毫秒</a:t>
            </a:r>
            <a:r>
              <a:rPr lang="zh-CN" altLang="en-US" dirty="0" smtClean="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以内</a:t>
            </a:r>
            <a:endParaRPr lang="zh-CN" altLang="en-US" sz="1400" dirty="0">
              <a:latin typeface="Times New Roman" panose="02020603050405020304" pitchFamily="18" charset="0"/>
              <a:ea typeface="黑体" panose="02010609060101010101" pitchFamily="49" charset="-122"/>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2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整个数字世界</a:t>
            </a:r>
            <a:endParaRPr lang="zh-CN" altLang="en-US"/>
          </a:p>
        </p:txBody>
      </p:sp>
      <p:sp>
        <p:nvSpPr>
          <p:cNvPr id="3" name="内容占位符 2"/>
          <p:cNvSpPr>
            <a:spLocks noGrp="1"/>
          </p:cNvSpPr>
          <p:nvPr>
            <p:ph idx="1"/>
          </p:nvPr>
        </p:nvSpPr>
        <p:spPr>
          <a:xfrm>
            <a:off x="0" y="6106030"/>
            <a:ext cx="9144000" cy="738000"/>
          </a:xfrm>
        </p:spPr>
        <p:txBody>
          <a:bodyPr anchor="ctr">
            <a:normAutofit/>
          </a:bodyPr>
          <a:p>
            <a:pPr marL="0" indent="0" algn="ctr">
              <a:buNone/>
            </a:pPr>
            <a:r>
              <a:rPr lang="zh-CN" altLang="en-US" sz="3600" dirty="0" smtClean="0"/>
              <a:t>该怎么办？</a:t>
            </a:r>
            <a:endParaRPr lang="zh-CN" altLang="en-US" sz="3600" dirty="0"/>
          </a:p>
        </p:txBody>
      </p:sp>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898017"/>
            <a:ext cx="9144000" cy="4802486"/>
          </a:xfrm>
          <a:prstGeom prst="rect">
            <a:avLst/>
          </a:prstGeom>
        </p:spPr>
      </p:pic>
      <p:sp>
        <p:nvSpPr>
          <p:cNvPr id="5" name="文本框 4"/>
          <p:cNvSpPr txBox="1"/>
          <p:nvPr/>
        </p:nvSpPr>
        <p:spPr>
          <a:xfrm>
            <a:off x="1926590" y="1692910"/>
            <a:ext cx="5290185" cy="1753235"/>
          </a:xfrm>
          <a:prstGeom prst="rect">
            <a:avLst/>
          </a:prstGeom>
          <a:solidFill>
            <a:schemeClr val="accent6"/>
          </a:solidFill>
        </p:spPr>
        <p:txBody>
          <a:bodyPr wrap="square" rtlCol="0" anchor="t">
            <a:spAutoFit/>
          </a:bodyPr>
          <a:p>
            <a:pPr marL="0" algn="l" eaLnBrk="1" latinLnBrk="0" hangingPunct="1">
              <a:lnSpc>
                <a:spcPct val="100000"/>
              </a:lnSpc>
            </a:pPr>
            <a:r>
              <a:rPr lang="zh-CN" altLang="en-US" sz="3600" b="0" dirty="0" smtClean="0">
                <a:solidFill>
                  <a:schemeClr val="bg1"/>
                </a:solidFill>
                <a:latin typeface="黑体" panose="02010609060101010101" pitchFamily="49" charset="-122"/>
                <a:ea typeface="黑体" panose="02010609060101010101" pitchFamily="49" charset="-122"/>
                <a:sym typeface="+mn-ea"/>
              </a:rPr>
              <a:t>数据存储挑战</a:t>
            </a:r>
            <a:endParaRPr lang="en-US" altLang="zh-CN" sz="3600" b="0" dirty="0" smtClean="0">
              <a:solidFill>
                <a:schemeClr val="bg1"/>
              </a:solidFill>
              <a:latin typeface="黑体" panose="02010609060101010101" pitchFamily="49" charset="-122"/>
              <a:ea typeface="黑体" panose="02010609060101010101" pitchFamily="49" charset="-122"/>
            </a:endParaRPr>
          </a:p>
          <a:p>
            <a:pPr marL="0" lvl="1" algn="l" eaLnBrk="1" latinLnBrk="0" hangingPunct="1">
              <a:lnSpc>
                <a:spcPct val="100000"/>
              </a:lnSpc>
            </a:pPr>
            <a:r>
              <a:rPr lang="zh-CN" altLang="en-US" sz="3600" b="0" dirty="0" smtClean="0">
                <a:solidFill>
                  <a:srgbClr val="FFFF00"/>
                </a:solidFill>
                <a:latin typeface="黑体" panose="02010609060101010101" pitchFamily="49" charset="-122"/>
                <a:ea typeface="黑体" panose="02010609060101010101" pitchFamily="49" charset="-122"/>
                <a:sym typeface="+mn-ea"/>
              </a:rPr>
              <a:t>庞大</a:t>
            </a:r>
            <a:r>
              <a:rPr lang="zh-CN" altLang="en-US" sz="3600" b="0" dirty="0" smtClean="0">
                <a:solidFill>
                  <a:schemeClr val="bg1"/>
                </a:solidFill>
                <a:latin typeface="黑体" panose="02010609060101010101" pitchFamily="49" charset="-122"/>
                <a:ea typeface="黑体" panose="02010609060101010101" pitchFamily="49" charset="-122"/>
                <a:sym typeface="+mn-ea"/>
              </a:rPr>
              <a:t>：规模持续扩张</a:t>
            </a:r>
            <a:endParaRPr lang="en-US" altLang="zh-CN" sz="3600" b="0" dirty="0" smtClean="0">
              <a:solidFill>
                <a:srgbClr val="FFFF00"/>
              </a:solidFill>
              <a:latin typeface="黑体" panose="02010609060101010101" pitchFamily="49" charset="-122"/>
              <a:ea typeface="黑体" panose="02010609060101010101" pitchFamily="49" charset="-122"/>
            </a:endParaRPr>
          </a:p>
          <a:p>
            <a:pPr marL="0" lvl="1" algn="l" eaLnBrk="1" latinLnBrk="0" hangingPunct="1">
              <a:lnSpc>
                <a:spcPct val="100000"/>
              </a:lnSpc>
            </a:pPr>
            <a:r>
              <a:rPr lang="zh-CN" altLang="en-US" sz="3600" b="0" dirty="0" smtClean="0">
                <a:solidFill>
                  <a:srgbClr val="FFFF00"/>
                </a:solidFill>
                <a:latin typeface="黑体" panose="02010609060101010101" pitchFamily="49" charset="-122"/>
                <a:ea typeface="黑体" panose="02010609060101010101" pitchFamily="49" charset="-122"/>
                <a:sym typeface="+mn-ea"/>
              </a:rPr>
              <a:t>复杂</a:t>
            </a:r>
            <a:r>
              <a:rPr lang="zh-CN" altLang="en-US" sz="3600" b="0" dirty="0" smtClean="0">
                <a:solidFill>
                  <a:schemeClr val="bg1"/>
                </a:solidFill>
                <a:latin typeface="黑体" panose="02010609060101010101" pitchFamily="49" charset="-122"/>
                <a:ea typeface="黑体" panose="02010609060101010101" pitchFamily="49" charset="-122"/>
                <a:sym typeface="+mn-ea"/>
              </a:rPr>
              <a:t>：内容结构丰富</a:t>
            </a:r>
            <a:endParaRPr lang="zh-CN" altLang="en-US" sz="3600" b="0" dirty="0" smtClean="0">
              <a:solidFill>
                <a:schemeClr val="bg1"/>
              </a:solidFill>
              <a:latin typeface="黑体" panose="02010609060101010101" pitchFamily="49" charset="-122"/>
              <a:ea typeface="黑体" panose="02010609060101010101" pitchFamily="49" charset="-122"/>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dissolve">
                                      <p:cBhvr>
                                        <p:cTn id="12"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3" grpId="0" build="p"/>
      <p:bldP spid="3" grpId="1" build="p"/>
    </p:bldLst>
  </p:timing>
</p:sld>
</file>

<file path=ppt/theme/theme1.xml><?xml version="1.0" encoding="utf-8"?>
<a:theme xmlns:a="http://schemas.openxmlformats.org/drawingml/2006/main" name="1_自定义设计方案">
  <a:themeElements>
    <a:clrScheme name="1_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自定义设计方案">
      <a:majorFont>
        <a:latin typeface="Lucida Sans"/>
        <a:ea typeface="黑体"/>
        <a:cs typeface=""/>
      </a:majorFont>
      <a:minorFont>
        <a:latin typeface="Segoe Print"/>
        <a:ea typeface="黑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outerShdw dist="107763" dir="2700000" algn="ctr" rotWithShape="0">
            <a:schemeClr val="bg2">
              <a:alpha val="50000"/>
            </a:schemeClr>
          </a:outerShdw>
        </a:effectLst>
      </a:spPr>
      <a:bodyPr vert="horz" wrap="none" lIns="91440" tIns="45720" rIns="91440" bIns="45720" numCol="1" anchor="t" anchorCtr="0" compatLnSpc="1">
        <a:spAutoFit/>
      </a:bodyPr>
      <a:lstStyle>
        <a:defPPr marL="276225" marR="0" indent="-276225" algn="l" defTabSz="914400" rtl="0" eaLnBrk="1" fontAlgn="base" latinLnBrk="0" hangingPunct="1">
          <a:lnSpc>
            <a:spcPct val="110000"/>
          </a:lnSpc>
          <a:spcBef>
            <a:spcPct val="20000"/>
          </a:spcBef>
          <a:spcAft>
            <a:spcPct val="0"/>
          </a:spcAft>
          <a:buClr>
            <a:srgbClr val="3366FF"/>
          </a:buClr>
          <a:buSzPct val="75000"/>
          <a:buFont typeface="Wingdings" panose="05000000000000000000" pitchFamily="2" charset="2"/>
          <a:buNone/>
          <a:defRPr kumimoji="1" lang="zh-CN" altLang="en-US" sz="2000" b="0" i="0" u="none" strike="noStrike" cap="none" normalizeH="0" baseline="0" smtClean="0">
            <a:ln>
              <a:noFill/>
            </a:ln>
            <a:solidFill>
              <a:srgbClr val="FF3300"/>
            </a:solidFill>
            <a:effectLst/>
            <a:latin typeface="Arial" panose="020B0604020202020204" pitchFamily="34" charset="0"/>
            <a:ea typeface="黑体" panose="02010609060101010101" pitchFamily="49" charset="-122"/>
          </a:defRPr>
        </a:defPPr>
      </a:lstStyle>
    </a:spDef>
    <a:lnDef>
      <a:spPr bwMode="auto">
        <a:xfrm>
          <a:off x="0" y="0"/>
          <a:ext cx="1" cy="1"/>
        </a:xfrm>
        <a:custGeom>
          <a:avLst/>
          <a:gdLst/>
          <a:ahLst/>
          <a:cxnLst/>
          <a:rect l="0" t="0" r="0" b="0"/>
          <a:pathLst/>
        </a:custGeom>
        <a:noFill/>
        <a:ln>
          <a:noFill/>
        </a:ln>
        <a:effectLst>
          <a:outerShdw dist="107763" dir="2700000" algn="ctr" rotWithShape="0">
            <a:schemeClr val="bg2">
              <a:alpha val="50000"/>
            </a:schemeClr>
          </a:outerShdw>
        </a:effectLst>
      </a:spPr>
      <a:bodyPr vert="horz" wrap="none" lIns="91440" tIns="45720" rIns="91440" bIns="45720" numCol="1" anchor="t" anchorCtr="0" compatLnSpc="1">
        <a:spAutoFit/>
      </a:bodyPr>
      <a:lstStyle>
        <a:defPPr marL="276225" marR="0" indent="-276225" algn="l" defTabSz="914400" rtl="0" eaLnBrk="1" fontAlgn="base" latinLnBrk="0" hangingPunct="1">
          <a:lnSpc>
            <a:spcPct val="110000"/>
          </a:lnSpc>
          <a:spcBef>
            <a:spcPct val="20000"/>
          </a:spcBef>
          <a:spcAft>
            <a:spcPct val="0"/>
          </a:spcAft>
          <a:buClr>
            <a:srgbClr val="3366FF"/>
          </a:buClr>
          <a:buSzPct val="75000"/>
          <a:buFont typeface="Wingdings" panose="05000000000000000000" pitchFamily="2" charset="2"/>
          <a:buNone/>
          <a:defRPr kumimoji="1" lang="zh-CN" altLang="en-US" sz="2000" b="0" i="0" u="none" strike="noStrike" cap="none" normalizeH="0" baseline="0" smtClean="0">
            <a:ln>
              <a:noFill/>
            </a:ln>
            <a:solidFill>
              <a:srgbClr val="FF3300"/>
            </a:solidFill>
            <a:effectLst/>
            <a:latin typeface="Arial" panose="020B0604020202020204" pitchFamily="34" charset="0"/>
            <a:ea typeface="黑体" panose="02010609060101010101" pitchFamily="49" charset="-122"/>
          </a:defRPr>
        </a:defPPr>
      </a:lstStyle>
    </a:lnDef>
  </a:objectDefaults>
  <a:extraClrSchemeLst>
    <a:extraClrScheme>
      <a:clrScheme name="1_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otalTime>0</TotalTime>
  <Words>9243</Words>
  <Application>WPS 演示</Application>
  <PresentationFormat>全屏显示(4:3)</PresentationFormat>
  <Paragraphs>823</Paragraphs>
  <Slides>76</Slides>
  <Notes>14</Notes>
  <HiddenSlides>0</HiddenSlides>
  <MMClips>0</MMClips>
  <ScaleCrop>false</ScaleCrop>
  <HeadingPairs>
    <vt:vector size="8" baseType="variant">
      <vt:variant>
        <vt:lpstr>已用的字体</vt:lpstr>
      </vt:variant>
      <vt:variant>
        <vt:i4>15</vt:i4>
      </vt:variant>
      <vt:variant>
        <vt:lpstr>主题</vt:lpstr>
      </vt:variant>
      <vt:variant>
        <vt:i4>1</vt:i4>
      </vt:variant>
      <vt:variant>
        <vt:lpstr>嵌入 OLE 服务器</vt:lpstr>
      </vt:variant>
      <vt:variant>
        <vt:i4>3</vt:i4>
      </vt:variant>
      <vt:variant>
        <vt:lpstr>幻灯片标题</vt:lpstr>
      </vt:variant>
      <vt:variant>
        <vt:i4>76</vt:i4>
      </vt:variant>
    </vt:vector>
  </HeadingPairs>
  <TitlesOfParts>
    <vt:vector size="95" baseType="lpstr">
      <vt:lpstr>Arial</vt:lpstr>
      <vt:lpstr>宋体</vt:lpstr>
      <vt:lpstr>Wingdings</vt:lpstr>
      <vt:lpstr>Times New Roman</vt:lpstr>
      <vt:lpstr>黑体</vt:lpstr>
      <vt:lpstr>Lucida Sans</vt:lpstr>
      <vt:lpstr>楷体</vt:lpstr>
      <vt:lpstr>DejaVu Sans Mono</vt:lpstr>
      <vt:lpstr>Segoe Print</vt:lpstr>
      <vt:lpstr>微软雅黑</vt:lpstr>
      <vt:lpstr>Arial Unicode MS</vt:lpstr>
      <vt:lpstr>文泉驿等宽微米黑</vt:lpstr>
      <vt:lpstr>等距更纱黑体 T SC Light</vt:lpstr>
      <vt:lpstr>Calibri</vt:lpstr>
      <vt:lpstr>Lucida Sans Unicode</vt:lpstr>
      <vt:lpstr>1_自定义设计方案</vt:lpstr>
      <vt:lpstr>Paint.Picture</vt:lpstr>
      <vt:lpstr>Paint.Picture</vt:lpstr>
      <vt:lpstr>Excel.Chart.8</vt:lpstr>
      <vt:lpstr>对象存储系统专题</vt:lpstr>
      <vt:lpstr>课程信息</vt:lpstr>
      <vt:lpstr>课程信息</vt:lpstr>
      <vt:lpstr>云上的数据</vt:lpstr>
      <vt:lpstr>规模扩张</vt:lpstr>
      <vt:lpstr>内容丰富</vt:lpstr>
      <vt:lpstr>PowerPoint 演示文稿</vt:lpstr>
      <vt:lpstr>身旁腾讯的现实</vt:lpstr>
      <vt:lpstr>整个数字世界</vt:lpstr>
      <vt:lpstr>信息存储发展</vt:lpstr>
      <vt:lpstr>新锐存储技术</vt:lpstr>
      <vt:lpstr>从战术上升至战略</vt:lpstr>
      <vt:lpstr>第一部分</vt:lpstr>
      <vt:lpstr>起源</vt:lpstr>
      <vt:lpstr>历史</vt:lpstr>
      <vt:lpstr>历史</vt:lpstr>
      <vt:lpstr>历史</vt:lpstr>
      <vt:lpstr>基础概念</vt:lpstr>
      <vt:lpstr>对象存储技术</vt:lpstr>
      <vt:lpstr>对象存储系统</vt:lpstr>
      <vt:lpstr>主动对象存储</vt:lpstr>
      <vt:lpstr>工业界广泛应用</vt:lpstr>
      <vt:lpstr>初步实践</vt:lpstr>
      <vt:lpstr>性能观测</vt:lpstr>
      <vt:lpstr>找出问题</vt:lpstr>
      <vt:lpstr>意味着什么</vt:lpstr>
      <vt:lpstr>意味着什么</vt:lpstr>
      <vt:lpstr>本讲小结</vt:lpstr>
      <vt:lpstr>第二部分</vt:lpstr>
      <vt:lpstr>重温尾延迟问题</vt:lpstr>
      <vt:lpstr>请思考</vt:lpstr>
      <vt:lpstr>请思考</vt:lpstr>
      <vt:lpstr>做一下数学</vt:lpstr>
      <vt:lpstr>试着抽象描述</vt:lpstr>
      <vt:lpstr>负载与尾延迟分布的关系</vt:lpstr>
      <vt:lpstr>实际观测</vt:lpstr>
      <vt:lpstr>下面我们尝试分析现实系统</vt:lpstr>
      <vt:lpstr>下面我们尝试分析现实系统</vt:lpstr>
      <vt:lpstr>尾延迟优化的挑战</vt:lpstr>
      <vt:lpstr>尾延迟优化的现状</vt:lpstr>
      <vt:lpstr>面向云应用的对象存储系统</vt:lpstr>
      <vt:lpstr>尾延迟预测的挑战</vt:lpstr>
      <vt:lpstr>请求处理过程</vt:lpstr>
      <vt:lpstr>COSModel性能模型</vt:lpstr>
      <vt:lpstr>COSModel - 后端层</vt:lpstr>
      <vt:lpstr>COSModel - 后端层</vt:lpstr>
      <vt:lpstr>COSModel - 后端层</vt:lpstr>
      <vt:lpstr>COSModel - 后端层</vt:lpstr>
      <vt:lpstr>COSModel - WTA</vt:lpstr>
      <vt:lpstr>COSModel - WTA</vt:lpstr>
      <vt:lpstr>COSModel – 前端层</vt:lpstr>
      <vt:lpstr>COSModel – 前端层</vt:lpstr>
      <vt:lpstr>COSModel – 前端层</vt:lpstr>
      <vt:lpstr>COSModel – 系统整体</vt:lpstr>
      <vt:lpstr>COSModel – 系统整体</vt:lpstr>
      <vt:lpstr>准确性评估 - 实验设置</vt:lpstr>
      <vt:lpstr>准确性评估 – 单后端进程</vt:lpstr>
      <vt:lpstr>准确性评估 – 多后端进程</vt:lpstr>
      <vt:lpstr>本讲小结</vt:lpstr>
      <vt:lpstr>第三部分</vt:lpstr>
      <vt:lpstr>副本选择的作用</vt:lpstr>
      <vt:lpstr>副本选择面临的挑战</vt:lpstr>
      <vt:lpstr>无法及时获取服务器状态</vt:lpstr>
      <vt:lpstr>多个客户端发生冲突</vt:lpstr>
      <vt:lpstr>副本选择节点(RSNode)</vt:lpstr>
      <vt:lpstr>基于主机的RSNode</vt:lpstr>
      <vt:lpstr>基于网络的RSNode - NetRS</vt:lpstr>
      <vt:lpstr>NetRS设计方案</vt:lpstr>
      <vt:lpstr>RSNode布局优化</vt:lpstr>
      <vt:lpstr>对客户端及服务器透明</vt:lpstr>
      <vt:lpstr>对客户端及服务器透明</vt:lpstr>
      <vt:lpstr>支持不同副本选择算法</vt:lpstr>
      <vt:lpstr>性能评估 – 实验设置</vt:lpstr>
      <vt:lpstr>性能评估 – 延迟对比</vt:lpstr>
      <vt:lpstr>本讲小结</vt:lpstr>
      <vt:lpstr>总结</vt:lpstr>
    </vt:vector>
  </TitlesOfParts>
  <Company>hust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Z.S</dc:creator>
  <cp:lastModifiedBy>施展201106</cp:lastModifiedBy>
  <cp:revision>630</cp:revision>
  <dcterms:created xsi:type="dcterms:W3CDTF">2005-06-23T01:50:00Z</dcterms:created>
  <dcterms:modified xsi:type="dcterms:W3CDTF">2020-11-16T08:29:36Z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2052-11.3.0.9228</vt:lpwstr>
  </property>
</Properties>
</file>